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2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3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14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5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16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17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18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19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20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21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notesSlides/notesSlide22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notesSlides/notesSlide23.xml" ContentType="application/vnd.openxmlformats-officedocument.presentationml.notesSlide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24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notesSlides/notesSlide25.xml" ContentType="application/vnd.openxmlformats-officedocument.presentationml.notesSlide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notesSlides/notesSlide26.xml" ContentType="application/vnd.openxmlformats-officedocument.presentationml.notesSlide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2"/>
  </p:notesMasterIdLst>
  <p:sldIdLst>
    <p:sldId id="442" r:id="rId2"/>
    <p:sldId id="550" r:id="rId3"/>
    <p:sldId id="294" r:id="rId4"/>
    <p:sldId id="295" r:id="rId5"/>
    <p:sldId id="551" r:id="rId6"/>
    <p:sldId id="552" r:id="rId7"/>
    <p:sldId id="410" r:id="rId8"/>
    <p:sldId id="258" r:id="rId9"/>
    <p:sldId id="259" r:id="rId10"/>
    <p:sldId id="260" r:id="rId11"/>
    <p:sldId id="262" r:id="rId12"/>
    <p:sldId id="263" r:id="rId13"/>
    <p:sldId id="464" r:id="rId14"/>
    <p:sldId id="264" r:id="rId15"/>
    <p:sldId id="266" r:id="rId16"/>
    <p:sldId id="479" r:id="rId17"/>
    <p:sldId id="480" r:id="rId18"/>
    <p:sldId id="267" r:id="rId19"/>
    <p:sldId id="268" r:id="rId20"/>
    <p:sldId id="384" r:id="rId21"/>
    <p:sldId id="270" r:id="rId22"/>
    <p:sldId id="271" r:id="rId23"/>
    <p:sldId id="272" r:id="rId24"/>
    <p:sldId id="495" r:id="rId25"/>
    <p:sldId id="496" r:id="rId26"/>
    <p:sldId id="497" r:id="rId27"/>
    <p:sldId id="498" r:id="rId28"/>
    <p:sldId id="273" r:id="rId29"/>
    <p:sldId id="274" r:id="rId30"/>
    <p:sldId id="486" r:id="rId31"/>
    <p:sldId id="381" r:id="rId32"/>
    <p:sldId id="277" r:id="rId33"/>
    <p:sldId id="371" r:id="rId34"/>
    <p:sldId id="503" r:id="rId35"/>
    <p:sldId id="504" r:id="rId36"/>
    <p:sldId id="370" r:id="rId37"/>
    <p:sldId id="372" r:id="rId38"/>
    <p:sldId id="447" r:id="rId39"/>
    <p:sldId id="448" r:id="rId40"/>
    <p:sldId id="449" r:id="rId41"/>
    <p:sldId id="450" r:id="rId42"/>
    <p:sldId id="373" r:id="rId43"/>
    <p:sldId id="451" r:id="rId44"/>
    <p:sldId id="452" r:id="rId45"/>
    <p:sldId id="453" r:id="rId46"/>
    <p:sldId id="454" r:id="rId47"/>
    <p:sldId id="455" r:id="rId48"/>
    <p:sldId id="282" r:id="rId49"/>
    <p:sldId id="283" r:id="rId50"/>
    <p:sldId id="484" r:id="rId51"/>
    <p:sldId id="485" r:id="rId52"/>
    <p:sldId id="284" r:id="rId53"/>
    <p:sldId id="285" r:id="rId54"/>
    <p:sldId id="499" r:id="rId55"/>
    <p:sldId id="289" r:id="rId56"/>
    <p:sldId id="290" r:id="rId57"/>
    <p:sldId id="468" r:id="rId58"/>
    <p:sldId id="292" r:id="rId59"/>
    <p:sldId id="297" r:id="rId60"/>
    <p:sldId id="456" r:id="rId61"/>
    <p:sldId id="457" r:id="rId62"/>
    <p:sldId id="458" r:id="rId63"/>
    <p:sldId id="459" r:id="rId64"/>
    <p:sldId id="460" r:id="rId65"/>
    <p:sldId id="549" r:id="rId66"/>
    <p:sldId id="304" r:id="rId67"/>
    <p:sldId id="306" r:id="rId68"/>
    <p:sldId id="307" r:id="rId69"/>
    <p:sldId id="470" r:id="rId70"/>
    <p:sldId id="309" r:id="rId71"/>
    <p:sldId id="467" r:id="rId72"/>
    <p:sldId id="311" r:id="rId73"/>
    <p:sldId id="312" r:id="rId74"/>
    <p:sldId id="314" r:id="rId75"/>
    <p:sldId id="315" r:id="rId76"/>
    <p:sldId id="316" r:id="rId77"/>
    <p:sldId id="389" r:id="rId78"/>
    <p:sldId id="321" r:id="rId79"/>
    <p:sldId id="461" r:id="rId80"/>
    <p:sldId id="324" r:id="rId81"/>
    <p:sldId id="327" r:id="rId82"/>
    <p:sldId id="483" r:id="rId83"/>
    <p:sldId id="422" r:id="rId84"/>
    <p:sldId id="471" r:id="rId85"/>
    <p:sldId id="390" r:id="rId86"/>
    <p:sldId id="335" r:id="rId87"/>
    <p:sldId id="336" r:id="rId88"/>
    <p:sldId id="392" r:id="rId89"/>
    <p:sldId id="340" r:id="rId90"/>
    <p:sldId id="394" r:id="rId91"/>
    <p:sldId id="341" r:id="rId92"/>
    <p:sldId id="345" r:id="rId93"/>
    <p:sldId id="400" r:id="rId94"/>
    <p:sldId id="401" r:id="rId95"/>
    <p:sldId id="348" r:id="rId96"/>
    <p:sldId id="473" r:id="rId97"/>
    <p:sldId id="399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402" r:id="rId110"/>
    <p:sldId id="369" r:id="rId1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C3C2611-4C71-4FC5-86AE-919BDF0F9419}" styleName="">
    <a:wholeTbl>
      <a:tcTxStyle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E3E5E8"/>
          </a:solidFill>
        </a:fill>
      </a:tcStyle>
    </a:band2H>
    <a:firstCol>
      <a:tcTxStyle b="on"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3"/>
            </a:schemeClr>
          </a:solidFill>
        </a:fill>
      </a:tcStyle>
    </a:firstCol>
    <a:lastRow>
      <a:tcTxStyle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3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/>
    <p:restoredTop sz="88291"/>
  </p:normalViewPr>
  <p:slideViewPr>
    <p:cSldViewPr snapToGrid="0" snapToObjects="1">
      <p:cViewPr varScale="1">
        <p:scale>
          <a:sx n="28" d="100"/>
          <a:sy n="28" d="100"/>
        </p:scale>
        <p:origin x="-438" y="-9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#23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1#24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1#24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1#24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1#24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1#24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1#24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1#24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1#24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1#25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1#25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#23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1#25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1#25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1#25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1#25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1#25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1#25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1#25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1#25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1#26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1#26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#23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1#26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5_1#26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5_1#26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5_1#26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5_1#26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5_1#26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5_1#26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5_1#26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5_1#27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5_1#27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#23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5_1#27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5_1#27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5_1#27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5_1#27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5_1#27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5_1#27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5_1#27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5_1#27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5_1#28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5_1#28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#23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5_1#28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5_1#28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5_1#28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5_1#28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5_1#28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5_1#28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5_1#28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5_1#28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5_1#29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5_1#29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#23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5_1#29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5_1#29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5_1#29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5_1#29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5_1#29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5_1#29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5_1#29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5_1#29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5_1#30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5_1#30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1#23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5_1#30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5_1#30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5_1#30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5_1#30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5_1#30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5_1#30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5_1#30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5_1#30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5_1#31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5_1#31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1#24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5_1#31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5_1#31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5_1#31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5_1#31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5_1#31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5_1#31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1#24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05" loCatId="" qsTypeId="urn:microsoft.com/office/officeart/2005/8/quickstyle/simple1#233" qsCatId="simple" csTypeId="urn:microsoft.com/office/officeart/2005/8/colors/accent5_1#233" csCatId="accent5" phldr="1"/>
      <dgm:spPr/>
      <dgm:t>
        <a:bodyPr/>
        <a:lstStyle/>
        <a:p>
          <a:endParaRPr lang="zh-CN" altLang="en-US"/>
        </a:p>
      </dgm:t>
    </dgm:pt>
    <dgm:pt modelId="{E5954CD5-EF88-E74C-8128-8E24195B80E4}">
      <dgm:prSet phldrT="[文本]" custT="1"/>
      <dgm:spPr/>
      <dgm:t>
        <a:bodyPr/>
        <a:lstStyle/>
        <a:p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3-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人类社会及其发展规律</a:t>
          </a:r>
        </a:p>
      </dgm:t>
    </dgm:pt>
    <dgm:pt modelId="{C12A834F-8DC8-CF4B-A3DF-12A836483936}" type="par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3FFD66AC-563E-C34B-AB04-4FF3531B6F8E}" type="sib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B821078D-B8F4-0847-ADEB-D3E0A67B25AC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社会历史发展的动力</a:t>
          </a:r>
        </a:p>
      </dgm:t>
    </dgm:pt>
    <dgm:pt modelId="{DE11C962-4BD9-AD4B-A513-543F34B0B24F}" type="parTrans" cxnId="{B6A088D9-E7D8-9D43-B83B-FE2B2A30D75A}">
      <dgm:prSet/>
      <dgm:spPr/>
      <dgm:t>
        <a:bodyPr/>
        <a:lstStyle/>
        <a:p>
          <a:endParaRPr lang="zh-CN" altLang="en-US"/>
        </a:p>
      </dgm:t>
    </dgm:pt>
    <dgm:pt modelId="{89F39CAA-AEEE-0448-B774-0B7A453F061F}" type="sibTrans" cxnId="{B6A088D9-E7D8-9D43-B83B-FE2B2A30D75A}">
      <dgm:prSet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人民群众在历史发展中的作用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7BD6D1A5-D7B8-9F41-924F-FEB5EF2B6A0D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发展的动力</a:t>
          </a:r>
        </a:p>
      </dgm:t>
    </dgm:pt>
    <dgm:pt modelId="{5BC4DD43-1F3C-9244-9871-846274E51BE5}" type="parTrans" cxnId="{DE0AFD0B-E564-2046-BA9E-E399E391250F}">
      <dgm:prSet/>
      <dgm:spPr/>
      <dgm:t>
        <a:bodyPr/>
        <a:lstStyle/>
        <a:p>
          <a:endParaRPr lang="zh-CN" altLang="en-US"/>
        </a:p>
      </dgm:t>
    </dgm:pt>
    <dgm:pt modelId="{6F95B96E-260E-B24D-8E6A-107155C6C854}" type="sibTrans" cxnId="{DE0AFD0B-E564-2046-BA9E-E399E391250F}">
      <dgm:prSet/>
      <dgm:spPr/>
      <dgm:t>
        <a:bodyPr/>
        <a:lstStyle/>
        <a:p>
          <a:endParaRPr lang="zh-CN" altLang="en-US"/>
        </a:p>
      </dgm:t>
    </dgm:pt>
    <dgm:pt modelId="{4A21A92A-56C8-A54F-B8D2-10A818B555A2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0BC6C69C-25F5-4849-BB66-BE41B90612A7}" type="parTrans" cxnId="{19AC830D-8A00-A34F-97B9-5D4E2A2F5C66}">
      <dgm:prSet/>
      <dgm:spPr/>
      <dgm:t>
        <a:bodyPr/>
        <a:lstStyle/>
        <a:p>
          <a:endParaRPr lang="zh-CN" altLang="en-US"/>
        </a:p>
      </dgm:t>
    </dgm:pt>
    <dgm:pt modelId="{8A99F6C9-0747-B440-8A01-A98E97735583}" type="sibTrans" cxnId="{19AC830D-8A00-A34F-97B9-5D4E2A2F5C66}">
      <dgm:prSet/>
      <dgm:spPr/>
      <dgm:t>
        <a:bodyPr/>
        <a:lstStyle/>
        <a:p>
          <a:endParaRPr lang="zh-CN" altLang="en-US"/>
        </a:p>
      </dgm:t>
    </dgm:pt>
    <dgm:pt modelId="{5367B5F3-E1FE-6743-8185-BC12FFC2BC0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</a:t>
          </a:r>
        </a:p>
      </dgm:t>
    </dgm:pt>
    <dgm:pt modelId="{86E60D4F-64F4-9043-943E-3F18AADC9B1F}" type="parTrans" cxnId="{CD3C1B81-33B2-854A-9406-AF657EFF2A4A}">
      <dgm:prSet/>
      <dgm:spPr/>
      <dgm:t>
        <a:bodyPr/>
        <a:lstStyle/>
        <a:p>
          <a:endParaRPr lang="zh-CN" altLang="en-US"/>
        </a:p>
      </dgm:t>
    </dgm:pt>
    <dgm:pt modelId="{104A1780-8C72-FB40-9C7A-BD28BCB08C2F}" type="sibTrans" cxnId="{CD3C1B81-33B2-854A-9406-AF657EFF2A4A}">
      <dgm:prSet/>
      <dgm:spPr/>
      <dgm:t>
        <a:bodyPr/>
        <a:lstStyle/>
        <a:p>
          <a:endParaRPr lang="zh-CN" altLang="en-US"/>
        </a:p>
      </dgm:t>
    </dgm:pt>
    <dgm:pt modelId="{D38DB271-A44B-3B48-811B-9D715C6128EA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杰出的人</a:t>
          </a:r>
        </a:p>
      </dgm:t>
    </dgm:pt>
    <dgm:pt modelId="{C1151265-39C4-404C-85C3-FA1AD4ACC745}" type="parTrans" cxnId="{CD8AD7CB-EAF0-F24C-B5E8-57A188ADACB2}">
      <dgm:prSet/>
      <dgm:spPr/>
      <dgm:t>
        <a:bodyPr/>
        <a:lstStyle/>
        <a:p>
          <a:endParaRPr lang="zh-CN" altLang="en-US"/>
        </a:p>
      </dgm:t>
    </dgm:pt>
    <dgm:pt modelId="{3B9858FD-E416-3441-94F1-6DA7094D098A}" type="sibTrans" cxnId="{CD8AD7CB-EAF0-F24C-B5E8-57A188ADACB2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2197135B-96B6-294B-A922-615DD03D2571}" type="pres">
      <dgm:prSet presAssocID="{E5954CD5-EF88-E74C-8128-8E24195B80E4}" presName="hierRoot1" presStyleCnt="0">
        <dgm:presLayoutVars>
          <dgm:hierBranch val="init"/>
        </dgm:presLayoutVars>
      </dgm:prSet>
      <dgm:spPr/>
    </dgm:pt>
    <dgm:pt modelId="{A9B4A721-11FC-F54E-BFB3-8A43D5154B9F}" type="pres">
      <dgm:prSet presAssocID="{E5954CD5-EF88-E74C-8128-8E24195B80E4}" presName="rootComposite1" presStyleCnt="0"/>
      <dgm:spPr/>
    </dgm:pt>
    <dgm:pt modelId="{AD11ED53-6553-9748-9A05-3941276FC28C}" type="pres">
      <dgm:prSet presAssocID="{E5954CD5-EF88-E74C-8128-8E24195B80E4}" presName="rootText1" presStyleLbl="node0" presStyleIdx="0" presStyleCnt="1" custScaleX="2546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B0406C7-993B-AF4E-8CE4-155DAAE04E88}" type="pres">
      <dgm:prSet presAssocID="{E5954CD5-EF88-E74C-8128-8E24195B80E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710703-E22F-1544-8F93-14E180027EC9}" type="pres">
      <dgm:prSet presAssocID="{E5954CD5-EF88-E74C-8128-8E24195B80E4}" presName="hierChild2" presStyleCnt="0"/>
      <dgm:spPr/>
    </dgm:pt>
    <dgm:pt modelId="{85A8E7F0-2872-024D-A18E-9C49EC3C2D05}" type="pres">
      <dgm:prSet presAssocID="{2F80DF17-E427-834E-9038-399CEB017155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81E99E0E-A05C-BE47-BA95-CC73C8047FE7}" type="pres">
      <dgm:prSet presAssocID="{65E9E3D3-0537-D643-B784-73F8876D6C02}" presName="hierRoot2" presStyleCnt="0">
        <dgm:presLayoutVars>
          <dgm:hierBranch val="init"/>
        </dgm:presLayoutVars>
      </dgm:prSet>
      <dgm:spPr/>
    </dgm:pt>
    <dgm:pt modelId="{4756B1D4-4DF5-AC45-A245-9112C0CF6734}" type="pres">
      <dgm:prSet presAssocID="{65E9E3D3-0537-D643-B784-73F8876D6C02}" presName="rootComposite" presStyleCnt="0"/>
      <dgm:spPr/>
    </dgm:pt>
    <dgm:pt modelId="{37506B08-582C-544D-801A-E041C0026030}" type="pres">
      <dgm:prSet presAssocID="{65E9E3D3-0537-D643-B784-73F8876D6C02}" presName="rootText" presStyleLbl="node2" presStyleIdx="0" presStyleCnt="3" custScaleX="25346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0E23477-44D2-7B4B-A15D-02C3BA81B042}" type="pres">
      <dgm:prSet presAssocID="{65E9E3D3-0537-D643-B784-73F8876D6C02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11BC6BD-CDF0-6E46-826E-59FA084E99B4}" type="pres">
      <dgm:prSet presAssocID="{65E9E3D3-0537-D643-B784-73F8876D6C02}" presName="hierChild4" presStyleCnt="0"/>
      <dgm:spPr/>
    </dgm:pt>
    <dgm:pt modelId="{EA7032B5-8E6A-E14A-9112-5C08890AFF8F}" type="pres">
      <dgm:prSet presAssocID="{91871658-5C3D-F04D-A1FC-7A5BB58FC96F}" presName="Name64" presStyleLbl="parChTrans1D3" presStyleIdx="0" presStyleCnt="7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3" presStyleIdx="0" presStyleCnt="7" custScaleX="14375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3" presStyleIdx="1" presStyleCnt="7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3" presStyleIdx="1" presStyleCnt="7" custScaleX="14705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3" presStyleIdx="2" presStyleCnt="7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3" presStyleIdx="2" presStyleCnt="7" custScaleX="149651" custScaleY="10062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431447AD-0C00-2741-8E46-65ADE3CE9323}" type="pres">
      <dgm:prSet presAssocID="{65E9E3D3-0537-D643-B784-73F8876D6C02}" presName="hierChild5" presStyleCnt="0"/>
      <dgm:spPr/>
    </dgm:pt>
    <dgm:pt modelId="{23D8040C-F24B-E243-A505-684B8261A6F2}" type="pres">
      <dgm:prSet presAssocID="{DE11C962-4BD9-AD4B-A513-543F34B0B24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2D64B95A-C53B-6640-B767-677455C4F875}" type="pres">
      <dgm:prSet presAssocID="{B821078D-B8F4-0847-ADEB-D3E0A67B25AC}" presName="hierRoot2" presStyleCnt="0">
        <dgm:presLayoutVars>
          <dgm:hierBranch val="init"/>
        </dgm:presLayoutVars>
      </dgm:prSet>
      <dgm:spPr/>
    </dgm:pt>
    <dgm:pt modelId="{75FF8034-CCAF-F447-B3C7-A1329B8B416C}" type="pres">
      <dgm:prSet presAssocID="{B821078D-B8F4-0847-ADEB-D3E0A67B25AC}" presName="rootComposite" presStyleCnt="0"/>
      <dgm:spPr/>
    </dgm:pt>
    <dgm:pt modelId="{77107B53-FB4C-9245-B353-6DD5F08DDE3A}" type="pres">
      <dgm:prSet presAssocID="{B821078D-B8F4-0847-ADEB-D3E0A67B25AC}" presName="rootText" presStyleLbl="node2" presStyleIdx="1" presStyleCnt="3" custScaleX="178722" custScaleY="1212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32240B8-102B-0C4B-811B-26571D4A016B}" type="pres">
      <dgm:prSet presAssocID="{B821078D-B8F4-0847-ADEB-D3E0A67B25A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2260E8F-7FE6-C644-9C26-779B0151E7DA}" type="pres">
      <dgm:prSet presAssocID="{B821078D-B8F4-0847-ADEB-D3E0A67B25AC}" presName="hierChild4" presStyleCnt="0"/>
      <dgm:spPr/>
    </dgm:pt>
    <dgm:pt modelId="{3BD438BE-DB27-DC4D-827F-DDB834282D04}" type="pres">
      <dgm:prSet presAssocID="{5BC4DD43-1F3C-9244-9871-846274E51BE5}" presName="Name64" presStyleLbl="parChTrans1D3" presStyleIdx="3" presStyleCnt="7"/>
      <dgm:spPr/>
      <dgm:t>
        <a:bodyPr/>
        <a:lstStyle/>
        <a:p>
          <a:endParaRPr lang="zh-CN" altLang="en-US"/>
        </a:p>
      </dgm:t>
    </dgm:pt>
    <dgm:pt modelId="{169CC2FD-AEE3-FB41-A9D9-27CBD58A50F4}" type="pres">
      <dgm:prSet presAssocID="{7BD6D1A5-D7B8-9F41-924F-FEB5EF2B6A0D}" presName="hierRoot2" presStyleCnt="0">
        <dgm:presLayoutVars>
          <dgm:hierBranch val="init"/>
        </dgm:presLayoutVars>
      </dgm:prSet>
      <dgm:spPr/>
    </dgm:pt>
    <dgm:pt modelId="{94C27888-A402-4548-8B89-91B98509FD00}" type="pres">
      <dgm:prSet presAssocID="{7BD6D1A5-D7B8-9F41-924F-FEB5EF2B6A0D}" presName="rootComposite" presStyleCnt="0"/>
      <dgm:spPr/>
    </dgm:pt>
    <dgm:pt modelId="{44146955-DF52-0048-957F-F1C23A87364F}" type="pres">
      <dgm:prSet presAssocID="{7BD6D1A5-D7B8-9F41-924F-FEB5EF2B6A0D}" presName="rootText" presStyleLbl="node3" presStyleIdx="3" presStyleCnt="7" custScaleX="229930" custLinFactNeighborY="-39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8BFAEE-31F3-6A43-9D6C-1BA275151410}" type="pres">
      <dgm:prSet presAssocID="{7BD6D1A5-D7B8-9F41-924F-FEB5EF2B6A0D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A1FE90D2-0D00-5247-A212-F58C13924B80}" type="pres">
      <dgm:prSet presAssocID="{7BD6D1A5-D7B8-9F41-924F-FEB5EF2B6A0D}" presName="hierChild4" presStyleCnt="0"/>
      <dgm:spPr/>
    </dgm:pt>
    <dgm:pt modelId="{12BEA13B-DA67-7E4D-8F16-531218E7DFF6}" type="pres">
      <dgm:prSet presAssocID="{7BD6D1A5-D7B8-9F41-924F-FEB5EF2B6A0D}" presName="hierChild5" presStyleCnt="0"/>
      <dgm:spPr/>
    </dgm:pt>
    <dgm:pt modelId="{45B6DC9B-0EFA-D142-A5D6-733604F595C8}" type="pres">
      <dgm:prSet presAssocID="{0BC6C69C-25F5-4849-BB66-BE41B90612A7}" presName="Name64" presStyleLbl="parChTrans1D3" presStyleIdx="4" presStyleCnt="7"/>
      <dgm:spPr/>
      <dgm:t>
        <a:bodyPr/>
        <a:lstStyle/>
        <a:p>
          <a:endParaRPr lang="zh-CN" altLang="en-US"/>
        </a:p>
      </dgm:t>
    </dgm:pt>
    <dgm:pt modelId="{94A1784C-520D-0E46-8D4E-1ED8D3F534D7}" type="pres">
      <dgm:prSet presAssocID="{4A21A92A-56C8-A54F-B8D2-10A818B555A2}" presName="hierRoot2" presStyleCnt="0">
        <dgm:presLayoutVars>
          <dgm:hierBranch val="init"/>
        </dgm:presLayoutVars>
      </dgm:prSet>
      <dgm:spPr/>
    </dgm:pt>
    <dgm:pt modelId="{ECA43637-3AE7-FB42-A64A-E4CC6FF9CF0F}" type="pres">
      <dgm:prSet presAssocID="{4A21A92A-56C8-A54F-B8D2-10A818B555A2}" presName="rootComposite" presStyleCnt="0"/>
      <dgm:spPr/>
    </dgm:pt>
    <dgm:pt modelId="{EF7D11B6-DF90-3B48-9FD5-866F2F1BD667}" type="pres">
      <dgm:prSet presAssocID="{4A21A92A-56C8-A54F-B8D2-10A818B555A2}" presName="rootText" presStyleLbl="node3" presStyleIdx="4" presStyleCnt="7" custScaleX="22989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1092910-452C-5949-8676-ECDE0DE36731}" type="pres">
      <dgm:prSet presAssocID="{4A21A92A-56C8-A54F-B8D2-10A818B555A2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83E2A23B-2B89-F54C-8FA5-A729565D1C15}" type="pres">
      <dgm:prSet presAssocID="{4A21A92A-56C8-A54F-B8D2-10A818B555A2}" presName="hierChild4" presStyleCnt="0"/>
      <dgm:spPr/>
    </dgm:pt>
    <dgm:pt modelId="{7B9C5706-7080-814E-82C3-8D9C9D70ED9A}" type="pres">
      <dgm:prSet presAssocID="{4A21A92A-56C8-A54F-B8D2-10A818B555A2}" presName="hierChild5" presStyleCnt="0"/>
      <dgm:spPr/>
    </dgm:pt>
    <dgm:pt modelId="{7EA33407-AE29-A645-B890-44721B2CC28D}" type="pres">
      <dgm:prSet presAssocID="{B821078D-B8F4-0847-ADEB-D3E0A67B25AC}" presName="hierChild5" presStyleCnt="0"/>
      <dgm:spPr/>
    </dgm:pt>
    <dgm:pt modelId="{F42349DE-051C-1C4B-86C4-FDD3AA7D157F}" type="pres">
      <dgm:prSet presAssocID="{A1F36839-6836-3C40-8F3B-5B5AC0729088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BB467673-BFE5-154B-B519-47F0756541AE}" type="pres">
      <dgm:prSet presAssocID="{6B47ACE3-C579-2641-9DF7-5B04D1A8C11B}" presName="hierRoot2" presStyleCnt="0">
        <dgm:presLayoutVars>
          <dgm:hierBranch val="init"/>
        </dgm:presLayoutVars>
      </dgm:prSet>
      <dgm:spPr/>
    </dgm:pt>
    <dgm:pt modelId="{A09A9D65-DF56-9549-8BF0-87D07DA69DCE}" type="pres">
      <dgm:prSet presAssocID="{6B47ACE3-C579-2641-9DF7-5B04D1A8C11B}" presName="rootComposite" presStyleCnt="0"/>
      <dgm:spPr/>
    </dgm:pt>
    <dgm:pt modelId="{3316B8D6-135C-004F-A70F-E0D972AAABDD}" type="pres">
      <dgm:prSet presAssocID="{6B47ACE3-C579-2641-9DF7-5B04D1A8C11B}" presName="rootText" presStyleLbl="node2" presStyleIdx="2" presStyleCnt="3" custScaleX="2458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61043D-12F6-3941-830A-E8C6D23B7839}" type="pres">
      <dgm:prSet presAssocID="{6B47ACE3-C579-2641-9DF7-5B04D1A8C11B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D9711C3A-F364-AC49-AE42-EE1E6FC99060}" type="pres">
      <dgm:prSet presAssocID="{6B47ACE3-C579-2641-9DF7-5B04D1A8C11B}" presName="hierChild4" presStyleCnt="0"/>
      <dgm:spPr/>
    </dgm:pt>
    <dgm:pt modelId="{D3AE2441-9970-B145-AA85-B6E2E416B41E}" type="pres">
      <dgm:prSet presAssocID="{86E60D4F-64F4-9043-943E-3F18AADC9B1F}" presName="Name64" presStyleLbl="parChTrans1D3" presStyleIdx="5" presStyleCnt="7"/>
      <dgm:spPr/>
      <dgm:t>
        <a:bodyPr/>
        <a:lstStyle/>
        <a:p>
          <a:endParaRPr lang="zh-CN" altLang="en-US"/>
        </a:p>
      </dgm:t>
    </dgm:pt>
    <dgm:pt modelId="{A5A2451F-65B7-9C4B-BE16-F11C9219E956}" type="pres">
      <dgm:prSet presAssocID="{5367B5F3-E1FE-6743-8185-BC12FFC2BC00}" presName="hierRoot2" presStyleCnt="0">
        <dgm:presLayoutVars>
          <dgm:hierBranch val="init"/>
        </dgm:presLayoutVars>
      </dgm:prSet>
      <dgm:spPr/>
    </dgm:pt>
    <dgm:pt modelId="{5FFC5B80-A3EE-3045-8F3F-642581603C66}" type="pres">
      <dgm:prSet presAssocID="{5367B5F3-E1FE-6743-8185-BC12FFC2BC00}" presName="rootComposite" presStyleCnt="0"/>
      <dgm:spPr/>
    </dgm:pt>
    <dgm:pt modelId="{0521AD6E-A59E-2349-B7E4-256BCF2E856E}" type="pres">
      <dgm:prSet presAssocID="{5367B5F3-E1FE-6743-8185-BC12FFC2BC00}" presName="rootText" presStyleLbl="node3" presStyleIdx="5" presStyleCnt="7" custScaleX="920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2FAA1A-EC81-C049-A64B-A5222005B5F8}" type="pres">
      <dgm:prSet presAssocID="{5367B5F3-E1FE-6743-8185-BC12FFC2BC00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ED487A67-C1E5-7E45-83F7-E5D00C912086}" type="pres">
      <dgm:prSet presAssocID="{5367B5F3-E1FE-6743-8185-BC12FFC2BC00}" presName="hierChild4" presStyleCnt="0"/>
      <dgm:spPr/>
    </dgm:pt>
    <dgm:pt modelId="{75AB7FA4-7125-6448-8935-B9C548E14374}" type="pres">
      <dgm:prSet presAssocID="{5367B5F3-E1FE-6743-8185-BC12FFC2BC00}" presName="hierChild5" presStyleCnt="0"/>
      <dgm:spPr/>
    </dgm:pt>
    <dgm:pt modelId="{54E71FA7-9422-E942-81FB-AF7BE76100CA}" type="pres">
      <dgm:prSet presAssocID="{C1151265-39C4-404C-85C3-FA1AD4ACC745}" presName="Name64" presStyleLbl="parChTrans1D3" presStyleIdx="6" presStyleCnt="7"/>
      <dgm:spPr/>
      <dgm:t>
        <a:bodyPr/>
        <a:lstStyle/>
        <a:p>
          <a:endParaRPr lang="zh-CN" altLang="en-US"/>
        </a:p>
      </dgm:t>
    </dgm:pt>
    <dgm:pt modelId="{B077E0F2-7145-E242-9D51-75272CE7A9A5}" type="pres">
      <dgm:prSet presAssocID="{D38DB271-A44B-3B48-811B-9D715C6128EA}" presName="hierRoot2" presStyleCnt="0">
        <dgm:presLayoutVars>
          <dgm:hierBranch val="init"/>
        </dgm:presLayoutVars>
      </dgm:prSet>
      <dgm:spPr/>
    </dgm:pt>
    <dgm:pt modelId="{7579FC30-D92F-5249-8347-C94BA2BE4B14}" type="pres">
      <dgm:prSet presAssocID="{D38DB271-A44B-3B48-811B-9D715C6128EA}" presName="rootComposite" presStyleCnt="0"/>
      <dgm:spPr/>
    </dgm:pt>
    <dgm:pt modelId="{E93650D3-F8AA-7E4A-A69B-42511559E964}" type="pres">
      <dgm:prSet presAssocID="{D38DB271-A44B-3B48-811B-9D715C6128EA}" presName="rootText" presStyleLbl="node3" presStyleIdx="6" presStyleCnt="7" custScaleX="9985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0037D5-3A51-8147-9543-464E24465C08}" type="pres">
      <dgm:prSet presAssocID="{D38DB271-A44B-3B48-811B-9D715C6128EA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CC1A2EDE-67D7-0A4D-A6A7-F4D90954A3EE}" type="pres">
      <dgm:prSet presAssocID="{D38DB271-A44B-3B48-811B-9D715C6128EA}" presName="hierChild4" presStyleCnt="0"/>
      <dgm:spPr/>
    </dgm:pt>
    <dgm:pt modelId="{AFA00938-094E-5748-AD2F-7C8D7C5DD354}" type="pres">
      <dgm:prSet presAssocID="{D38DB271-A44B-3B48-811B-9D715C6128EA}" presName="hierChild5" presStyleCnt="0"/>
      <dgm:spPr/>
    </dgm:pt>
    <dgm:pt modelId="{3715A847-2904-7745-B438-E2B745362A01}" type="pres">
      <dgm:prSet presAssocID="{6B47ACE3-C579-2641-9DF7-5B04D1A8C11B}" presName="hierChild5" presStyleCnt="0"/>
      <dgm:spPr/>
    </dgm:pt>
    <dgm:pt modelId="{E32ED2DD-BD0F-6B4E-8B04-DD366E6C4F1E}" type="pres">
      <dgm:prSet presAssocID="{E5954CD5-EF88-E74C-8128-8E24195B80E4}" presName="hierChild3" presStyleCnt="0"/>
      <dgm:spPr/>
    </dgm:pt>
  </dgm:ptLst>
  <dgm:cxnLst>
    <dgm:cxn modelId="{4B3DD155-C22E-C349-8471-75250180078F}" type="presOf" srcId="{5367B5F3-E1FE-6743-8185-BC12FFC2BC00}" destId="{0521AD6E-A59E-2349-B7E4-256BCF2E856E}" srcOrd="0" destOrd="0" presId="urn:microsoft.com/office/officeart/2009/3/layout/HorizontalOrganizationChart#205"/>
    <dgm:cxn modelId="{ED0FBCDF-66B3-6843-ABA9-F8141F8C9ABE}" type="presOf" srcId="{5367B5F3-E1FE-6743-8185-BC12FFC2BC00}" destId="{512FAA1A-EC81-C049-A64B-A5222005B5F8}" srcOrd="1" destOrd="0" presId="urn:microsoft.com/office/officeart/2009/3/layout/HorizontalOrganizationChart#205"/>
    <dgm:cxn modelId="{2FCC6730-64D4-B344-99F7-DAC2071FBEEB}" type="presOf" srcId="{305BB09E-89CA-564D-BA60-5C616963122F}" destId="{1A63EF55-B5BE-084D-AD0E-4AEAA20BF751}" srcOrd="0" destOrd="0" presId="urn:microsoft.com/office/officeart/2009/3/layout/HorizontalOrganizationChart#205"/>
    <dgm:cxn modelId="{7CA9506E-CD0A-D64A-961F-45C273A4FA49}" type="presOf" srcId="{B821078D-B8F4-0847-ADEB-D3E0A67B25AC}" destId="{732240B8-102B-0C4B-811B-26571D4A016B}" srcOrd="1" destOrd="0" presId="urn:microsoft.com/office/officeart/2009/3/layout/HorizontalOrganizationChart#205"/>
    <dgm:cxn modelId="{FB8488FE-384D-CA44-B5DC-3ADEC8634A29}" type="presOf" srcId="{6B47ACE3-C579-2641-9DF7-5B04D1A8C11B}" destId="{7861043D-12F6-3941-830A-E8C6D23B7839}" srcOrd="1" destOrd="0" presId="urn:microsoft.com/office/officeart/2009/3/layout/HorizontalOrganizationChart#205"/>
    <dgm:cxn modelId="{5EC62DE1-8D91-D14A-97A6-04A8B11BB7BD}" type="presOf" srcId="{B4148F00-3A48-0541-9DE6-2805FE8C1B5E}" destId="{D769AE1D-24A9-7141-8B33-344BEC6D5DC1}" srcOrd="0" destOrd="0" presId="urn:microsoft.com/office/officeart/2009/3/layout/HorizontalOrganizationChart#205"/>
    <dgm:cxn modelId="{3BA91E97-0912-3447-AE22-EF11600C3EA1}" type="presOf" srcId="{65E9E3D3-0537-D643-B784-73F8876D6C02}" destId="{37506B08-582C-544D-801A-E041C0026030}" srcOrd="0" destOrd="0" presId="urn:microsoft.com/office/officeart/2009/3/layout/HorizontalOrganizationChart#205"/>
    <dgm:cxn modelId="{339FBE01-6926-EB42-9A2C-78438B89CAEB}" type="presOf" srcId="{0BC6C69C-25F5-4849-BB66-BE41B90612A7}" destId="{45B6DC9B-0EFA-D142-A5D6-733604F595C8}" srcOrd="0" destOrd="0" presId="urn:microsoft.com/office/officeart/2009/3/layout/HorizontalOrganizationChart#205"/>
    <dgm:cxn modelId="{94487763-F0EC-BB42-A479-3E9769B8FE54}" type="presOf" srcId="{B821078D-B8F4-0847-ADEB-D3E0A67B25AC}" destId="{77107B53-FB4C-9245-B353-6DD5F08DDE3A}" srcOrd="0" destOrd="0" presId="urn:microsoft.com/office/officeart/2009/3/layout/HorizontalOrganizationChart#205"/>
    <dgm:cxn modelId="{D56D3BE2-E141-714F-9D6D-C78374E9AFC3}" type="presOf" srcId="{7BD6D1A5-D7B8-9F41-924F-FEB5EF2B6A0D}" destId="{44146955-DF52-0048-957F-F1C23A87364F}" srcOrd="0" destOrd="0" presId="urn:microsoft.com/office/officeart/2009/3/layout/HorizontalOrganizationChart#205"/>
    <dgm:cxn modelId="{19AC830D-8A00-A34F-97B9-5D4E2A2F5C66}" srcId="{B821078D-B8F4-0847-ADEB-D3E0A67B25AC}" destId="{4A21A92A-56C8-A54F-B8D2-10A818B555A2}" srcOrd="1" destOrd="0" parTransId="{0BC6C69C-25F5-4849-BB66-BE41B90612A7}" sibTransId="{8A99F6C9-0747-B440-8A01-A98E97735583}"/>
    <dgm:cxn modelId="{B6A088D9-E7D8-9D43-B83B-FE2B2A30D75A}" srcId="{E5954CD5-EF88-E74C-8128-8E24195B80E4}" destId="{B821078D-B8F4-0847-ADEB-D3E0A67B25AC}" srcOrd="1" destOrd="0" parTransId="{DE11C962-4BD9-AD4B-A513-543F34B0B24F}" sibTransId="{89F39CAA-AEEE-0448-B774-0B7A453F061F}"/>
    <dgm:cxn modelId="{CB072807-2D0A-234D-BE3F-8454299A5E19}" type="presOf" srcId="{D38DB271-A44B-3B48-811B-9D715C6128EA}" destId="{E93650D3-F8AA-7E4A-A69B-42511559E964}" srcOrd="0" destOrd="0" presId="urn:microsoft.com/office/officeart/2009/3/layout/HorizontalOrganizationChart#205"/>
    <dgm:cxn modelId="{E4450610-FE1A-F04F-A64E-5BD197EEF01A}" srcId="{E5954CD5-EF88-E74C-8128-8E24195B80E4}" destId="{65E9E3D3-0537-D643-B784-73F8876D6C02}" srcOrd="0" destOrd="0" parTransId="{2F80DF17-E427-834E-9038-399CEB017155}" sibTransId="{47A24FBD-97D3-4D46-ADD3-B14B4246898F}"/>
    <dgm:cxn modelId="{6F60F2D6-9324-F343-8074-EE8B57826907}" type="presOf" srcId="{9ACEFF22-BFCE-304E-9C13-8A241477B3A7}" destId="{5AABDCEC-010E-E04D-A7AA-316A16777369}" srcOrd="0" destOrd="0" presId="urn:microsoft.com/office/officeart/2009/3/layout/HorizontalOrganizationChart#205"/>
    <dgm:cxn modelId="{4576F968-A7E3-8A40-BD4F-1B20908CEB81}" srcId="{C84108CA-1057-DA43-95F3-7CAF5FF654B0}" destId="{E5954CD5-EF88-E74C-8128-8E24195B80E4}" srcOrd="0" destOrd="0" parTransId="{C12A834F-8DC8-CF4B-A3DF-12A836483936}" sibTransId="{3FFD66AC-563E-C34B-AB04-4FF3531B6F8E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2BFFDFB3-C533-9943-995B-40AE50DBCB53}" type="presOf" srcId="{C1151265-39C4-404C-85C3-FA1AD4ACC745}" destId="{54E71FA7-9422-E942-81FB-AF7BE76100CA}" srcOrd="0" destOrd="0" presId="urn:microsoft.com/office/officeart/2009/3/layout/HorizontalOrganizationChart#205"/>
    <dgm:cxn modelId="{84F31D48-017B-7D48-90E6-CB2FC4F5CB6D}" type="presOf" srcId="{4685CA47-9AC7-E740-98BE-6E7FE0604AE1}" destId="{159FA9EF-79C1-E544-9199-2809346B57B3}" srcOrd="1" destOrd="0" presId="urn:microsoft.com/office/officeart/2009/3/layout/HorizontalOrganizationChart#205"/>
    <dgm:cxn modelId="{CD3C1B81-33B2-854A-9406-AF657EFF2A4A}" srcId="{6B47ACE3-C579-2641-9DF7-5B04D1A8C11B}" destId="{5367B5F3-E1FE-6743-8185-BC12FFC2BC00}" srcOrd="0" destOrd="0" parTransId="{86E60D4F-64F4-9043-943E-3F18AADC9B1F}" sibTransId="{104A1780-8C72-FB40-9C7A-BD28BCB08C2F}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67F82E08-7730-6043-90C4-270A0F6680F2}" type="presOf" srcId="{6B47ACE3-C579-2641-9DF7-5B04D1A8C11B}" destId="{3316B8D6-135C-004F-A70F-E0D972AAABDD}" srcOrd="0" destOrd="0" presId="urn:microsoft.com/office/officeart/2009/3/layout/HorizontalOrganizationChart#205"/>
    <dgm:cxn modelId="{6E43498E-B502-7F41-AB48-D01EB567A561}" type="presOf" srcId="{65E9E3D3-0537-D643-B784-73F8876D6C02}" destId="{B0E23477-44D2-7B4B-A15D-02C3BA81B042}" srcOrd="1" destOrd="0" presId="urn:microsoft.com/office/officeart/2009/3/layout/HorizontalOrganizationChart#205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7057A202-FFE9-0F4D-B283-FECA2AB6BB49}" type="presOf" srcId="{C84108CA-1057-DA43-95F3-7CAF5FF654B0}" destId="{2288FD34-22BA-704C-AD92-31F9F855B517}" srcOrd="0" destOrd="0" presId="urn:microsoft.com/office/officeart/2009/3/layout/HorizontalOrganizationChart#205"/>
    <dgm:cxn modelId="{A38DD7E6-2A3B-4940-87C1-AC752EC0D06A}" type="presOf" srcId="{DE11C962-4BD9-AD4B-A513-543F34B0B24F}" destId="{23D8040C-F24B-E243-A505-684B8261A6F2}" srcOrd="0" destOrd="0" presId="urn:microsoft.com/office/officeart/2009/3/layout/HorizontalOrganizationChart#205"/>
    <dgm:cxn modelId="{356EE64C-E04C-2D4E-A866-567656E2FA70}" type="presOf" srcId="{305BB09E-89CA-564D-BA60-5C616963122F}" destId="{1A0203F5-58B5-D34E-A9AA-DBD26E9E265F}" srcOrd="1" destOrd="0" presId="urn:microsoft.com/office/officeart/2009/3/layout/HorizontalOrganizationChart#205"/>
    <dgm:cxn modelId="{5EFF66ED-8132-9F4C-9993-1580E37117A7}" type="presOf" srcId="{4685CA47-9AC7-E740-98BE-6E7FE0604AE1}" destId="{42A5C67A-A6F4-3542-A303-30B8DD65057D}" srcOrd="0" destOrd="0" presId="urn:microsoft.com/office/officeart/2009/3/layout/HorizontalOrganizationChart#205"/>
    <dgm:cxn modelId="{058CEEC5-CCDE-F542-98EB-35C96687A952}" type="presOf" srcId="{E5954CD5-EF88-E74C-8128-8E24195B80E4}" destId="{AD11ED53-6553-9748-9A05-3941276FC28C}" srcOrd="0" destOrd="0" presId="urn:microsoft.com/office/officeart/2009/3/layout/HorizontalOrganizationChart#205"/>
    <dgm:cxn modelId="{E02C0CB2-BEFA-3B42-B08D-B4D7FAA4183E}" srcId="{E5954CD5-EF88-E74C-8128-8E24195B80E4}" destId="{6B47ACE3-C579-2641-9DF7-5B04D1A8C11B}" srcOrd="2" destOrd="0" parTransId="{A1F36839-6836-3C40-8F3B-5B5AC0729088}" sibTransId="{D2243814-3AEB-2345-80DD-65BB98795CDC}"/>
    <dgm:cxn modelId="{608EFC08-7094-8047-8794-E15D6D60F4C2}" type="presOf" srcId="{2F80DF17-E427-834E-9038-399CEB017155}" destId="{85A8E7F0-2872-024D-A18E-9C49EC3C2D05}" srcOrd="0" destOrd="0" presId="urn:microsoft.com/office/officeart/2009/3/layout/HorizontalOrganizationChart#205"/>
    <dgm:cxn modelId="{7A724970-E6AE-2D47-A5A9-2CC3BD51C071}" type="presOf" srcId="{A1F36839-6836-3C40-8F3B-5B5AC0729088}" destId="{F42349DE-051C-1C4B-86C4-FDD3AA7D157F}" srcOrd="0" destOrd="0" presId="urn:microsoft.com/office/officeart/2009/3/layout/HorizontalOrganizationChart#205"/>
    <dgm:cxn modelId="{1109136E-FEDA-1045-9494-28114988E335}" type="presOf" srcId="{D38DB271-A44B-3B48-811B-9D715C6128EA}" destId="{160037D5-3A51-8147-9543-464E24465C08}" srcOrd="1" destOrd="0" presId="urn:microsoft.com/office/officeart/2009/3/layout/HorizontalOrganizationChart#205"/>
    <dgm:cxn modelId="{34A884D7-EF6B-B541-8812-B9AF1A31AEB2}" type="presOf" srcId="{4A21A92A-56C8-A54F-B8D2-10A818B555A2}" destId="{61092910-452C-5949-8676-ECDE0DE36731}" srcOrd="1" destOrd="0" presId="urn:microsoft.com/office/officeart/2009/3/layout/HorizontalOrganizationChart#205"/>
    <dgm:cxn modelId="{CD8AD7CB-EAF0-F24C-B5E8-57A188ADACB2}" srcId="{6B47ACE3-C579-2641-9DF7-5B04D1A8C11B}" destId="{D38DB271-A44B-3B48-811B-9D715C6128EA}" srcOrd="1" destOrd="0" parTransId="{C1151265-39C4-404C-85C3-FA1AD4ACC745}" sibTransId="{3B9858FD-E416-3441-94F1-6DA7094D098A}"/>
    <dgm:cxn modelId="{62B9B93E-A04E-8A48-B03E-F728087872AE}" type="presOf" srcId="{637E5DC8-941B-2F4A-B1AE-0817F4316227}" destId="{9FBC76AB-212F-8940-888B-CD4C9FC59450}" srcOrd="0" destOrd="0" presId="urn:microsoft.com/office/officeart/2009/3/layout/HorizontalOrganizationChart#205"/>
    <dgm:cxn modelId="{41347666-5D55-0346-8F69-0B12A72EB77B}" type="presOf" srcId="{7BD6D1A5-D7B8-9F41-924F-FEB5EF2B6A0D}" destId="{AD8BFAEE-31F3-6A43-9D6C-1BA275151410}" srcOrd="1" destOrd="0" presId="urn:microsoft.com/office/officeart/2009/3/layout/HorizontalOrganizationChart#205"/>
    <dgm:cxn modelId="{DA106D60-4DF9-CD4B-9E27-93AE329D9FDA}" type="presOf" srcId="{86E60D4F-64F4-9043-943E-3F18AADC9B1F}" destId="{D3AE2441-9970-B145-AA85-B6E2E416B41E}" srcOrd="0" destOrd="0" presId="urn:microsoft.com/office/officeart/2009/3/layout/HorizontalOrganizationChart#205"/>
    <dgm:cxn modelId="{B07D144A-314C-5648-B6AB-19C8BC5C05C9}" type="presOf" srcId="{E5954CD5-EF88-E74C-8128-8E24195B80E4}" destId="{7B0406C7-993B-AF4E-8CE4-155DAAE04E88}" srcOrd="1" destOrd="0" presId="urn:microsoft.com/office/officeart/2009/3/layout/HorizontalOrganizationChart#205"/>
    <dgm:cxn modelId="{F6B06485-DC0E-1B43-97C3-2ABAF0E2FC7B}" type="presOf" srcId="{9ACEFF22-BFCE-304E-9C13-8A241477B3A7}" destId="{A1EE76CA-3D32-4745-BB98-C3D94C1C0D80}" srcOrd="1" destOrd="0" presId="urn:microsoft.com/office/officeart/2009/3/layout/HorizontalOrganizationChart#205"/>
    <dgm:cxn modelId="{DE0AFD0B-E564-2046-BA9E-E399E391250F}" srcId="{B821078D-B8F4-0847-ADEB-D3E0A67B25AC}" destId="{7BD6D1A5-D7B8-9F41-924F-FEB5EF2B6A0D}" srcOrd="0" destOrd="0" parTransId="{5BC4DD43-1F3C-9244-9871-846274E51BE5}" sibTransId="{6F95B96E-260E-B24D-8E6A-107155C6C854}"/>
    <dgm:cxn modelId="{86C50D87-94A2-DC48-AA3B-B897F3E7ED4D}" type="presOf" srcId="{5BC4DD43-1F3C-9244-9871-846274E51BE5}" destId="{3BD438BE-DB27-DC4D-827F-DDB834282D04}" srcOrd="0" destOrd="0" presId="urn:microsoft.com/office/officeart/2009/3/layout/HorizontalOrganizationChart#205"/>
    <dgm:cxn modelId="{6781561A-1057-A943-AA41-57C92BE4BD4D}" type="presOf" srcId="{4A21A92A-56C8-A54F-B8D2-10A818B555A2}" destId="{EF7D11B6-DF90-3B48-9FD5-866F2F1BD667}" srcOrd="0" destOrd="0" presId="urn:microsoft.com/office/officeart/2009/3/layout/HorizontalOrganizationChart#205"/>
    <dgm:cxn modelId="{10BDC8A9-E5B8-5F46-B652-F5A335D06924}" type="presOf" srcId="{91871658-5C3D-F04D-A1FC-7A5BB58FC96F}" destId="{EA7032B5-8E6A-E14A-9112-5C08890AFF8F}" srcOrd="0" destOrd="0" presId="urn:microsoft.com/office/officeart/2009/3/layout/HorizontalOrganizationChart#205"/>
    <dgm:cxn modelId="{338F7F2F-B81B-BC49-92AA-0A4923882114}" type="presParOf" srcId="{2288FD34-22BA-704C-AD92-31F9F855B517}" destId="{2197135B-96B6-294B-A922-615DD03D2571}" srcOrd="0" destOrd="0" presId="urn:microsoft.com/office/officeart/2009/3/layout/HorizontalOrganizationChart#205"/>
    <dgm:cxn modelId="{F1E2F02F-9085-D249-A70D-9797DA8B67F3}" type="presParOf" srcId="{2197135B-96B6-294B-A922-615DD03D2571}" destId="{A9B4A721-11FC-F54E-BFB3-8A43D5154B9F}" srcOrd="0" destOrd="0" presId="urn:microsoft.com/office/officeart/2009/3/layout/HorizontalOrganizationChart#205"/>
    <dgm:cxn modelId="{F5462482-7631-F243-8E14-6F04ABB72205}" type="presParOf" srcId="{A9B4A721-11FC-F54E-BFB3-8A43D5154B9F}" destId="{AD11ED53-6553-9748-9A05-3941276FC28C}" srcOrd="0" destOrd="0" presId="urn:microsoft.com/office/officeart/2009/3/layout/HorizontalOrganizationChart#205"/>
    <dgm:cxn modelId="{72E648FB-75A4-8A40-854E-AC5EBA245640}" type="presParOf" srcId="{A9B4A721-11FC-F54E-BFB3-8A43D5154B9F}" destId="{7B0406C7-993B-AF4E-8CE4-155DAAE04E88}" srcOrd="1" destOrd="0" presId="urn:microsoft.com/office/officeart/2009/3/layout/HorizontalOrganizationChart#205"/>
    <dgm:cxn modelId="{43F434CE-34FD-B847-86DF-58F46A65A50F}" type="presParOf" srcId="{2197135B-96B6-294B-A922-615DD03D2571}" destId="{BC710703-E22F-1544-8F93-14E180027EC9}" srcOrd="1" destOrd="0" presId="urn:microsoft.com/office/officeart/2009/3/layout/HorizontalOrganizationChart#205"/>
    <dgm:cxn modelId="{669D6EF2-588D-A645-A0FB-FA4A77074300}" type="presParOf" srcId="{BC710703-E22F-1544-8F93-14E180027EC9}" destId="{85A8E7F0-2872-024D-A18E-9C49EC3C2D05}" srcOrd="0" destOrd="0" presId="urn:microsoft.com/office/officeart/2009/3/layout/HorizontalOrganizationChart#205"/>
    <dgm:cxn modelId="{64541216-3E83-0A4C-A4B5-E7D02522FD08}" type="presParOf" srcId="{BC710703-E22F-1544-8F93-14E180027EC9}" destId="{81E99E0E-A05C-BE47-BA95-CC73C8047FE7}" srcOrd="1" destOrd="0" presId="urn:microsoft.com/office/officeart/2009/3/layout/HorizontalOrganizationChart#205"/>
    <dgm:cxn modelId="{0B861759-E7F9-ED45-A9DC-F3EDDA56DB5F}" type="presParOf" srcId="{81E99E0E-A05C-BE47-BA95-CC73C8047FE7}" destId="{4756B1D4-4DF5-AC45-A245-9112C0CF6734}" srcOrd="0" destOrd="0" presId="urn:microsoft.com/office/officeart/2009/3/layout/HorizontalOrganizationChart#205"/>
    <dgm:cxn modelId="{C23352E0-9768-CA49-9F03-564213BC318B}" type="presParOf" srcId="{4756B1D4-4DF5-AC45-A245-9112C0CF6734}" destId="{37506B08-582C-544D-801A-E041C0026030}" srcOrd="0" destOrd="0" presId="urn:microsoft.com/office/officeart/2009/3/layout/HorizontalOrganizationChart#205"/>
    <dgm:cxn modelId="{05D81BC9-806B-F949-8203-39D5AC47D9B7}" type="presParOf" srcId="{4756B1D4-4DF5-AC45-A245-9112C0CF6734}" destId="{B0E23477-44D2-7B4B-A15D-02C3BA81B042}" srcOrd="1" destOrd="0" presId="urn:microsoft.com/office/officeart/2009/3/layout/HorizontalOrganizationChart#205"/>
    <dgm:cxn modelId="{C6B65730-D846-7C43-97CB-845F8BE200AE}" type="presParOf" srcId="{81E99E0E-A05C-BE47-BA95-CC73C8047FE7}" destId="{311BC6BD-CDF0-6E46-826E-59FA084E99B4}" srcOrd="1" destOrd="0" presId="urn:microsoft.com/office/officeart/2009/3/layout/HorizontalOrganizationChart#205"/>
    <dgm:cxn modelId="{164F2DA7-2788-4C45-856C-ED610D337993}" type="presParOf" srcId="{311BC6BD-CDF0-6E46-826E-59FA084E99B4}" destId="{EA7032B5-8E6A-E14A-9112-5C08890AFF8F}" srcOrd="0" destOrd="0" presId="urn:microsoft.com/office/officeart/2009/3/layout/HorizontalOrganizationChart#205"/>
    <dgm:cxn modelId="{59373A52-79CD-A849-8DC2-F173390DD165}" type="presParOf" srcId="{311BC6BD-CDF0-6E46-826E-59FA084E99B4}" destId="{DF10D381-A89F-3846-922C-37CCBCB21D49}" srcOrd="1" destOrd="0" presId="urn:microsoft.com/office/officeart/2009/3/layout/HorizontalOrganizationChart#205"/>
    <dgm:cxn modelId="{0A6B87B0-DBA3-454A-9E37-00F10E1A7F95}" type="presParOf" srcId="{DF10D381-A89F-3846-922C-37CCBCB21D49}" destId="{D583B74B-E3F2-744F-AEDA-F599741356C8}" srcOrd="0" destOrd="0" presId="urn:microsoft.com/office/officeart/2009/3/layout/HorizontalOrganizationChart#205"/>
    <dgm:cxn modelId="{8AE49A78-4BE2-3B42-9DE7-529DBFC900C2}" type="presParOf" srcId="{D583B74B-E3F2-744F-AEDA-F599741356C8}" destId="{42A5C67A-A6F4-3542-A303-30B8DD65057D}" srcOrd="0" destOrd="0" presId="urn:microsoft.com/office/officeart/2009/3/layout/HorizontalOrganizationChart#205"/>
    <dgm:cxn modelId="{46D08E27-4AFA-3346-80CD-19D298FDC896}" type="presParOf" srcId="{D583B74B-E3F2-744F-AEDA-F599741356C8}" destId="{159FA9EF-79C1-E544-9199-2809346B57B3}" srcOrd="1" destOrd="0" presId="urn:microsoft.com/office/officeart/2009/3/layout/HorizontalOrganizationChart#205"/>
    <dgm:cxn modelId="{7C3C104A-D187-324D-9A3E-77B507BD656F}" type="presParOf" srcId="{DF10D381-A89F-3846-922C-37CCBCB21D49}" destId="{57E3D6CE-58A9-3B4F-BDEF-1CC63E43482F}" srcOrd="1" destOrd="0" presId="urn:microsoft.com/office/officeart/2009/3/layout/HorizontalOrganizationChart#205"/>
    <dgm:cxn modelId="{F7216F9B-6B8F-7C43-9BAB-6FFC9561E223}" type="presParOf" srcId="{DF10D381-A89F-3846-922C-37CCBCB21D49}" destId="{D72D3F25-335E-B94E-A54E-CC9ABCE68324}" srcOrd="2" destOrd="0" presId="urn:microsoft.com/office/officeart/2009/3/layout/HorizontalOrganizationChart#205"/>
    <dgm:cxn modelId="{C831EF0E-5D82-9A43-A827-F16DBB061C33}" type="presParOf" srcId="{311BC6BD-CDF0-6E46-826E-59FA084E99B4}" destId="{D769AE1D-24A9-7141-8B33-344BEC6D5DC1}" srcOrd="2" destOrd="0" presId="urn:microsoft.com/office/officeart/2009/3/layout/HorizontalOrganizationChart#205"/>
    <dgm:cxn modelId="{DB4A129D-3DE2-1B49-A85F-7033754675E3}" type="presParOf" srcId="{311BC6BD-CDF0-6E46-826E-59FA084E99B4}" destId="{86A493E2-0E33-0045-A45D-CF7F96341E11}" srcOrd="3" destOrd="0" presId="urn:microsoft.com/office/officeart/2009/3/layout/HorizontalOrganizationChart#205"/>
    <dgm:cxn modelId="{2E2A9BA0-AC01-E240-A5DC-EDD3D7DB4B9C}" type="presParOf" srcId="{86A493E2-0E33-0045-A45D-CF7F96341E11}" destId="{393C0281-3FE2-D94C-B521-6396274A946F}" srcOrd="0" destOrd="0" presId="urn:microsoft.com/office/officeart/2009/3/layout/HorizontalOrganizationChart#205"/>
    <dgm:cxn modelId="{1B897549-1CC1-CD4E-AC8B-D636EF8B918E}" type="presParOf" srcId="{393C0281-3FE2-D94C-B521-6396274A946F}" destId="{1A63EF55-B5BE-084D-AD0E-4AEAA20BF751}" srcOrd="0" destOrd="0" presId="urn:microsoft.com/office/officeart/2009/3/layout/HorizontalOrganizationChart#205"/>
    <dgm:cxn modelId="{EE35732C-DD39-C745-B944-5A984D8BF1EC}" type="presParOf" srcId="{393C0281-3FE2-D94C-B521-6396274A946F}" destId="{1A0203F5-58B5-D34E-A9AA-DBD26E9E265F}" srcOrd="1" destOrd="0" presId="urn:microsoft.com/office/officeart/2009/3/layout/HorizontalOrganizationChart#205"/>
    <dgm:cxn modelId="{A977184D-BB7A-9B46-A482-E2A9EF8C7FA8}" type="presParOf" srcId="{86A493E2-0E33-0045-A45D-CF7F96341E11}" destId="{C9BBEBB2-3F99-8C47-BEB2-68F7FA896546}" srcOrd="1" destOrd="0" presId="urn:microsoft.com/office/officeart/2009/3/layout/HorizontalOrganizationChart#205"/>
    <dgm:cxn modelId="{230AD7D2-2EFF-9243-8F40-FD450991F64F}" type="presParOf" srcId="{86A493E2-0E33-0045-A45D-CF7F96341E11}" destId="{FD7C51B7-E235-FF4A-8CE2-9903CD0D5701}" srcOrd="2" destOrd="0" presId="urn:microsoft.com/office/officeart/2009/3/layout/HorizontalOrganizationChart#205"/>
    <dgm:cxn modelId="{219BAD41-C7A5-B045-B19E-03CE201D5004}" type="presParOf" srcId="{311BC6BD-CDF0-6E46-826E-59FA084E99B4}" destId="{9FBC76AB-212F-8940-888B-CD4C9FC59450}" srcOrd="4" destOrd="0" presId="urn:microsoft.com/office/officeart/2009/3/layout/HorizontalOrganizationChart#205"/>
    <dgm:cxn modelId="{E3781AB5-0835-1B40-964F-5CBC51F107EC}" type="presParOf" srcId="{311BC6BD-CDF0-6E46-826E-59FA084E99B4}" destId="{100F0781-0D2C-8F44-8A5E-177D1888827C}" srcOrd="5" destOrd="0" presId="urn:microsoft.com/office/officeart/2009/3/layout/HorizontalOrganizationChart#205"/>
    <dgm:cxn modelId="{F3F20640-1076-4042-9FEF-58E129464FEA}" type="presParOf" srcId="{100F0781-0D2C-8F44-8A5E-177D1888827C}" destId="{A39ABE9E-0FDC-3049-80A9-6BAD15B42EA4}" srcOrd="0" destOrd="0" presId="urn:microsoft.com/office/officeart/2009/3/layout/HorizontalOrganizationChart#205"/>
    <dgm:cxn modelId="{0F3D55C9-9C5C-B24D-933C-D755178A32B8}" type="presParOf" srcId="{A39ABE9E-0FDC-3049-80A9-6BAD15B42EA4}" destId="{5AABDCEC-010E-E04D-A7AA-316A16777369}" srcOrd="0" destOrd="0" presId="urn:microsoft.com/office/officeart/2009/3/layout/HorizontalOrganizationChart#205"/>
    <dgm:cxn modelId="{DC7C5B76-106D-6741-BE69-EBBAA7C8CFF7}" type="presParOf" srcId="{A39ABE9E-0FDC-3049-80A9-6BAD15B42EA4}" destId="{A1EE76CA-3D32-4745-BB98-C3D94C1C0D80}" srcOrd="1" destOrd="0" presId="urn:microsoft.com/office/officeart/2009/3/layout/HorizontalOrganizationChart#205"/>
    <dgm:cxn modelId="{8919E4AD-145E-0848-8EF3-98D3831A9992}" type="presParOf" srcId="{100F0781-0D2C-8F44-8A5E-177D1888827C}" destId="{C74B09E2-DA67-234B-9031-F5C13AC764FE}" srcOrd="1" destOrd="0" presId="urn:microsoft.com/office/officeart/2009/3/layout/HorizontalOrganizationChart#205"/>
    <dgm:cxn modelId="{2BC456D3-3234-BA4B-A573-BB8118A9F6FA}" type="presParOf" srcId="{100F0781-0D2C-8F44-8A5E-177D1888827C}" destId="{0A969889-DA33-A34A-B210-97A8642F94D5}" srcOrd="2" destOrd="0" presId="urn:microsoft.com/office/officeart/2009/3/layout/HorizontalOrganizationChart#205"/>
    <dgm:cxn modelId="{DC844749-618D-5B4E-8435-C3343C664BB3}" type="presParOf" srcId="{81E99E0E-A05C-BE47-BA95-CC73C8047FE7}" destId="{431447AD-0C00-2741-8E46-65ADE3CE9323}" srcOrd="2" destOrd="0" presId="urn:microsoft.com/office/officeart/2009/3/layout/HorizontalOrganizationChart#205"/>
    <dgm:cxn modelId="{056248FA-75B0-284D-BACA-19DB5CA6C3EC}" type="presParOf" srcId="{BC710703-E22F-1544-8F93-14E180027EC9}" destId="{23D8040C-F24B-E243-A505-684B8261A6F2}" srcOrd="2" destOrd="0" presId="urn:microsoft.com/office/officeart/2009/3/layout/HorizontalOrganizationChart#205"/>
    <dgm:cxn modelId="{D4292B71-49D6-7D46-8951-D7AAB65543C1}" type="presParOf" srcId="{BC710703-E22F-1544-8F93-14E180027EC9}" destId="{2D64B95A-C53B-6640-B767-677455C4F875}" srcOrd="3" destOrd="0" presId="urn:microsoft.com/office/officeart/2009/3/layout/HorizontalOrganizationChart#205"/>
    <dgm:cxn modelId="{2D6E2897-1D24-264D-AFA2-76D1CA5E8DEF}" type="presParOf" srcId="{2D64B95A-C53B-6640-B767-677455C4F875}" destId="{75FF8034-CCAF-F447-B3C7-A1329B8B416C}" srcOrd="0" destOrd="0" presId="urn:microsoft.com/office/officeart/2009/3/layout/HorizontalOrganizationChart#205"/>
    <dgm:cxn modelId="{726213F4-C583-0742-AB8E-4AE6CC4865C3}" type="presParOf" srcId="{75FF8034-CCAF-F447-B3C7-A1329B8B416C}" destId="{77107B53-FB4C-9245-B353-6DD5F08DDE3A}" srcOrd="0" destOrd="0" presId="urn:microsoft.com/office/officeart/2009/3/layout/HorizontalOrganizationChart#205"/>
    <dgm:cxn modelId="{A0D54765-3531-8E40-AA09-5D21AF8474F3}" type="presParOf" srcId="{75FF8034-CCAF-F447-B3C7-A1329B8B416C}" destId="{732240B8-102B-0C4B-811B-26571D4A016B}" srcOrd="1" destOrd="0" presId="urn:microsoft.com/office/officeart/2009/3/layout/HorizontalOrganizationChart#205"/>
    <dgm:cxn modelId="{5D044A4A-D285-2D49-A679-6CA830769D01}" type="presParOf" srcId="{2D64B95A-C53B-6640-B767-677455C4F875}" destId="{C2260E8F-7FE6-C644-9C26-779B0151E7DA}" srcOrd="1" destOrd="0" presId="urn:microsoft.com/office/officeart/2009/3/layout/HorizontalOrganizationChart#205"/>
    <dgm:cxn modelId="{3C0D70DD-452D-5247-83A5-8B33C718069E}" type="presParOf" srcId="{C2260E8F-7FE6-C644-9C26-779B0151E7DA}" destId="{3BD438BE-DB27-DC4D-827F-DDB834282D04}" srcOrd="0" destOrd="0" presId="urn:microsoft.com/office/officeart/2009/3/layout/HorizontalOrganizationChart#205"/>
    <dgm:cxn modelId="{602A5772-F538-A546-80AC-6433CECCAAFB}" type="presParOf" srcId="{C2260E8F-7FE6-C644-9C26-779B0151E7DA}" destId="{169CC2FD-AEE3-FB41-A9D9-27CBD58A50F4}" srcOrd="1" destOrd="0" presId="urn:microsoft.com/office/officeart/2009/3/layout/HorizontalOrganizationChart#205"/>
    <dgm:cxn modelId="{7B82A1A5-7C8F-BF41-9F2F-E9281B9E4BE9}" type="presParOf" srcId="{169CC2FD-AEE3-FB41-A9D9-27CBD58A50F4}" destId="{94C27888-A402-4548-8B89-91B98509FD00}" srcOrd="0" destOrd="0" presId="urn:microsoft.com/office/officeart/2009/3/layout/HorizontalOrganizationChart#205"/>
    <dgm:cxn modelId="{CD954C55-2CBA-4F47-BE54-90DE59B5A51B}" type="presParOf" srcId="{94C27888-A402-4548-8B89-91B98509FD00}" destId="{44146955-DF52-0048-957F-F1C23A87364F}" srcOrd="0" destOrd="0" presId="urn:microsoft.com/office/officeart/2009/3/layout/HorizontalOrganizationChart#205"/>
    <dgm:cxn modelId="{3E2C8B65-981B-B447-8A9A-AB02C39F5017}" type="presParOf" srcId="{94C27888-A402-4548-8B89-91B98509FD00}" destId="{AD8BFAEE-31F3-6A43-9D6C-1BA275151410}" srcOrd="1" destOrd="0" presId="urn:microsoft.com/office/officeart/2009/3/layout/HorizontalOrganizationChart#205"/>
    <dgm:cxn modelId="{E3F880E2-0A9B-DD4D-A18B-437FCAC5A6DE}" type="presParOf" srcId="{169CC2FD-AEE3-FB41-A9D9-27CBD58A50F4}" destId="{A1FE90D2-0D00-5247-A212-F58C13924B80}" srcOrd="1" destOrd="0" presId="urn:microsoft.com/office/officeart/2009/3/layout/HorizontalOrganizationChart#205"/>
    <dgm:cxn modelId="{E2F67E46-65DE-9B4B-80AD-A94005696B7C}" type="presParOf" srcId="{169CC2FD-AEE3-FB41-A9D9-27CBD58A50F4}" destId="{12BEA13B-DA67-7E4D-8F16-531218E7DFF6}" srcOrd="2" destOrd="0" presId="urn:microsoft.com/office/officeart/2009/3/layout/HorizontalOrganizationChart#205"/>
    <dgm:cxn modelId="{FBA33F0E-3083-9045-9D96-F009DC6BEE60}" type="presParOf" srcId="{C2260E8F-7FE6-C644-9C26-779B0151E7DA}" destId="{45B6DC9B-0EFA-D142-A5D6-733604F595C8}" srcOrd="2" destOrd="0" presId="urn:microsoft.com/office/officeart/2009/3/layout/HorizontalOrganizationChart#205"/>
    <dgm:cxn modelId="{CA89C405-5B85-AB4A-9724-9DA4BAFCD9DA}" type="presParOf" srcId="{C2260E8F-7FE6-C644-9C26-779B0151E7DA}" destId="{94A1784C-520D-0E46-8D4E-1ED8D3F534D7}" srcOrd="3" destOrd="0" presId="urn:microsoft.com/office/officeart/2009/3/layout/HorizontalOrganizationChart#205"/>
    <dgm:cxn modelId="{5FA047D1-9727-C041-AFE6-161FFF5BBE67}" type="presParOf" srcId="{94A1784C-520D-0E46-8D4E-1ED8D3F534D7}" destId="{ECA43637-3AE7-FB42-A64A-E4CC6FF9CF0F}" srcOrd="0" destOrd="0" presId="urn:microsoft.com/office/officeart/2009/3/layout/HorizontalOrganizationChart#205"/>
    <dgm:cxn modelId="{B3F71D54-B896-3749-8931-F73A0CA9F545}" type="presParOf" srcId="{ECA43637-3AE7-FB42-A64A-E4CC6FF9CF0F}" destId="{EF7D11B6-DF90-3B48-9FD5-866F2F1BD667}" srcOrd="0" destOrd="0" presId="urn:microsoft.com/office/officeart/2009/3/layout/HorizontalOrganizationChart#205"/>
    <dgm:cxn modelId="{E46F4902-BCF3-FF40-9414-A07F4BB70496}" type="presParOf" srcId="{ECA43637-3AE7-FB42-A64A-E4CC6FF9CF0F}" destId="{61092910-452C-5949-8676-ECDE0DE36731}" srcOrd="1" destOrd="0" presId="urn:microsoft.com/office/officeart/2009/3/layout/HorizontalOrganizationChart#205"/>
    <dgm:cxn modelId="{6316456C-86A5-D440-BCCC-C7AA16E3D781}" type="presParOf" srcId="{94A1784C-520D-0E46-8D4E-1ED8D3F534D7}" destId="{83E2A23B-2B89-F54C-8FA5-A729565D1C15}" srcOrd="1" destOrd="0" presId="urn:microsoft.com/office/officeart/2009/3/layout/HorizontalOrganizationChart#205"/>
    <dgm:cxn modelId="{B9CB1C4E-21BA-C744-B217-FE18E95DC148}" type="presParOf" srcId="{94A1784C-520D-0E46-8D4E-1ED8D3F534D7}" destId="{7B9C5706-7080-814E-82C3-8D9C9D70ED9A}" srcOrd="2" destOrd="0" presId="urn:microsoft.com/office/officeart/2009/3/layout/HorizontalOrganizationChart#205"/>
    <dgm:cxn modelId="{E9CD3864-8C11-704C-B2AF-4DCF0E064FE4}" type="presParOf" srcId="{2D64B95A-C53B-6640-B767-677455C4F875}" destId="{7EA33407-AE29-A645-B890-44721B2CC28D}" srcOrd="2" destOrd="0" presId="urn:microsoft.com/office/officeart/2009/3/layout/HorizontalOrganizationChart#205"/>
    <dgm:cxn modelId="{EB6F04BA-9194-ED4A-A084-AD80F0B4A281}" type="presParOf" srcId="{BC710703-E22F-1544-8F93-14E180027EC9}" destId="{F42349DE-051C-1C4B-86C4-FDD3AA7D157F}" srcOrd="4" destOrd="0" presId="urn:microsoft.com/office/officeart/2009/3/layout/HorizontalOrganizationChart#205"/>
    <dgm:cxn modelId="{7DF0AC73-AB77-B24E-A1BD-ADFBD9A7FD22}" type="presParOf" srcId="{BC710703-E22F-1544-8F93-14E180027EC9}" destId="{BB467673-BFE5-154B-B519-47F0756541AE}" srcOrd="5" destOrd="0" presId="urn:microsoft.com/office/officeart/2009/3/layout/HorizontalOrganizationChart#205"/>
    <dgm:cxn modelId="{CB52D29D-6D1C-F342-A4B2-1ABFF22086B6}" type="presParOf" srcId="{BB467673-BFE5-154B-B519-47F0756541AE}" destId="{A09A9D65-DF56-9549-8BF0-87D07DA69DCE}" srcOrd="0" destOrd="0" presId="urn:microsoft.com/office/officeart/2009/3/layout/HorizontalOrganizationChart#205"/>
    <dgm:cxn modelId="{9A1DA794-DBC7-F141-AE6A-003D17AE0D3E}" type="presParOf" srcId="{A09A9D65-DF56-9549-8BF0-87D07DA69DCE}" destId="{3316B8D6-135C-004F-A70F-E0D972AAABDD}" srcOrd="0" destOrd="0" presId="urn:microsoft.com/office/officeart/2009/3/layout/HorizontalOrganizationChart#205"/>
    <dgm:cxn modelId="{65A632B8-07BF-0248-8A03-BEF9B4C4295E}" type="presParOf" srcId="{A09A9D65-DF56-9549-8BF0-87D07DA69DCE}" destId="{7861043D-12F6-3941-830A-E8C6D23B7839}" srcOrd="1" destOrd="0" presId="urn:microsoft.com/office/officeart/2009/3/layout/HorizontalOrganizationChart#205"/>
    <dgm:cxn modelId="{F4D7496B-6D03-3140-B5E9-676B2671A967}" type="presParOf" srcId="{BB467673-BFE5-154B-B519-47F0756541AE}" destId="{D9711C3A-F364-AC49-AE42-EE1E6FC99060}" srcOrd="1" destOrd="0" presId="urn:microsoft.com/office/officeart/2009/3/layout/HorizontalOrganizationChart#205"/>
    <dgm:cxn modelId="{3BA22728-EBAF-4040-AEE3-0F4993350080}" type="presParOf" srcId="{D9711C3A-F364-AC49-AE42-EE1E6FC99060}" destId="{D3AE2441-9970-B145-AA85-B6E2E416B41E}" srcOrd="0" destOrd="0" presId="urn:microsoft.com/office/officeart/2009/3/layout/HorizontalOrganizationChart#205"/>
    <dgm:cxn modelId="{A21534CF-BE48-AF4D-B3F3-0E01E1849396}" type="presParOf" srcId="{D9711C3A-F364-AC49-AE42-EE1E6FC99060}" destId="{A5A2451F-65B7-9C4B-BE16-F11C9219E956}" srcOrd="1" destOrd="0" presId="urn:microsoft.com/office/officeart/2009/3/layout/HorizontalOrganizationChart#205"/>
    <dgm:cxn modelId="{3B556D51-5129-BA40-9734-506477984248}" type="presParOf" srcId="{A5A2451F-65B7-9C4B-BE16-F11C9219E956}" destId="{5FFC5B80-A3EE-3045-8F3F-642581603C66}" srcOrd="0" destOrd="0" presId="urn:microsoft.com/office/officeart/2009/3/layout/HorizontalOrganizationChart#205"/>
    <dgm:cxn modelId="{F64A7ECA-BF67-BE42-9AC1-96EF6C745793}" type="presParOf" srcId="{5FFC5B80-A3EE-3045-8F3F-642581603C66}" destId="{0521AD6E-A59E-2349-B7E4-256BCF2E856E}" srcOrd="0" destOrd="0" presId="urn:microsoft.com/office/officeart/2009/3/layout/HorizontalOrganizationChart#205"/>
    <dgm:cxn modelId="{ED516852-59D8-AB44-B5F1-1561929DF0BE}" type="presParOf" srcId="{5FFC5B80-A3EE-3045-8F3F-642581603C66}" destId="{512FAA1A-EC81-C049-A64B-A5222005B5F8}" srcOrd="1" destOrd="0" presId="urn:microsoft.com/office/officeart/2009/3/layout/HorizontalOrganizationChart#205"/>
    <dgm:cxn modelId="{EE8DEF35-FA23-624A-98E9-DDB87FA25EBA}" type="presParOf" srcId="{A5A2451F-65B7-9C4B-BE16-F11C9219E956}" destId="{ED487A67-C1E5-7E45-83F7-E5D00C912086}" srcOrd="1" destOrd="0" presId="urn:microsoft.com/office/officeart/2009/3/layout/HorizontalOrganizationChart#205"/>
    <dgm:cxn modelId="{C5CCC572-1B5C-6E44-AE2D-91789B8104C9}" type="presParOf" srcId="{A5A2451F-65B7-9C4B-BE16-F11C9219E956}" destId="{75AB7FA4-7125-6448-8935-B9C548E14374}" srcOrd="2" destOrd="0" presId="urn:microsoft.com/office/officeart/2009/3/layout/HorizontalOrganizationChart#205"/>
    <dgm:cxn modelId="{D0AC0FCB-F742-3245-96EF-B333CE86E15E}" type="presParOf" srcId="{D9711C3A-F364-AC49-AE42-EE1E6FC99060}" destId="{54E71FA7-9422-E942-81FB-AF7BE76100CA}" srcOrd="2" destOrd="0" presId="urn:microsoft.com/office/officeart/2009/3/layout/HorizontalOrganizationChart#205"/>
    <dgm:cxn modelId="{FF5B867F-2FF4-7046-9897-89DD37DE4DBF}" type="presParOf" srcId="{D9711C3A-F364-AC49-AE42-EE1E6FC99060}" destId="{B077E0F2-7145-E242-9D51-75272CE7A9A5}" srcOrd="3" destOrd="0" presId="urn:microsoft.com/office/officeart/2009/3/layout/HorizontalOrganizationChart#205"/>
    <dgm:cxn modelId="{C39C59D5-4722-F449-8075-39C8FDA30481}" type="presParOf" srcId="{B077E0F2-7145-E242-9D51-75272CE7A9A5}" destId="{7579FC30-D92F-5249-8347-C94BA2BE4B14}" srcOrd="0" destOrd="0" presId="urn:microsoft.com/office/officeart/2009/3/layout/HorizontalOrganizationChart#205"/>
    <dgm:cxn modelId="{1845E901-FA29-1A4E-BE65-6EA9394B2420}" type="presParOf" srcId="{7579FC30-D92F-5249-8347-C94BA2BE4B14}" destId="{E93650D3-F8AA-7E4A-A69B-42511559E964}" srcOrd="0" destOrd="0" presId="urn:microsoft.com/office/officeart/2009/3/layout/HorizontalOrganizationChart#205"/>
    <dgm:cxn modelId="{C9EDD5B7-41FC-A142-A3FF-602E6E271E8E}" type="presParOf" srcId="{7579FC30-D92F-5249-8347-C94BA2BE4B14}" destId="{160037D5-3A51-8147-9543-464E24465C08}" srcOrd="1" destOrd="0" presId="urn:microsoft.com/office/officeart/2009/3/layout/HorizontalOrganizationChart#205"/>
    <dgm:cxn modelId="{FC1E087F-FEA3-EA45-90CE-9C99C9A59FCE}" type="presParOf" srcId="{B077E0F2-7145-E242-9D51-75272CE7A9A5}" destId="{CC1A2EDE-67D7-0A4D-A6A7-F4D90954A3EE}" srcOrd="1" destOrd="0" presId="urn:microsoft.com/office/officeart/2009/3/layout/HorizontalOrganizationChart#205"/>
    <dgm:cxn modelId="{26B79282-3D4A-BB43-A6EA-EFC8E2324C8C}" type="presParOf" srcId="{B077E0F2-7145-E242-9D51-75272CE7A9A5}" destId="{AFA00938-094E-5748-AD2F-7C8D7C5DD354}" srcOrd="2" destOrd="0" presId="urn:microsoft.com/office/officeart/2009/3/layout/HorizontalOrganizationChart#205"/>
    <dgm:cxn modelId="{4C333FF5-57A0-F04A-8895-F085D01AD171}" type="presParOf" srcId="{BB467673-BFE5-154B-B519-47F0756541AE}" destId="{3715A847-2904-7745-B438-E2B745362A01}" srcOrd="2" destOrd="0" presId="urn:microsoft.com/office/officeart/2009/3/layout/HorizontalOrganizationChart#205"/>
    <dgm:cxn modelId="{1C0A6012-52D1-9540-9AAB-1207F4251B5D}" type="presParOf" srcId="{2197135B-96B6-294B-A922-615DD03D2571}" destId="{E32ED2DD-BD0F-6B4E-8B04-DD366E6C4F1E}" srcOrd="2" destOrd="0" presId="urn:microsoft.com/office/officeart/2009/3/layout/HorizontalOrganizationChart#20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14" loCatId="" qsTypeId="urn:microsoft.com/office/officeart/2005/8/quickstyle/simple1#242" qsCatId="simple" csTypeId="urn:microsoft.com/office/officeart/2005/8/colors/accent5_1#242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pPr algn="l"/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pPr algn="l"/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pPr algn="l"/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4824" custScaleY="22434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5165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3" custScaleX="10674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3" custScaleX="10947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3" presStyleIdx="2" presStyleCnt="3" custScaleX="11118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50565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48120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02EC012-C209-0441-99A7-7F3F0381BB60}" type="presOf" srcId="{5ED491BA-EB6A-0247-88C9-904A7B761D63}" destId="{199E7C18-39A1-9F4B-A107-C8E2CD500D3B}" srcOrd="0" destOrd="0" presId="urn:microsoft.com/office/officeart/2009/3/layout/HorizontalOrganizationChart#214"/>
    <dgm:cxn modelId="{6F98913E-2A37-5A4C-B26F-403C4C02ADD3}" type="presOf" srcId="{305BB09E-89CA-564D-BA60-5C616963122F}" destId="{1A0203F5-58B5-D34E-A9AA-DBD26E9E265F}" srcOrd="1" destOrd="0" presId="urn:microsoft.com/office/officeart/2009/3/layout/HorizontalOrganizationChart#214"/>
    <dgm:cxn modelId="{C49ABB7F-3D30-814D-BA7F-1F6411681D4C}" type="presOf" srcId="{7F63ACE5-BBC4-2948-8504-F8232C50C59A}" destId="{FF856479-0540-B24E-B5E1-3DD7DBAA399B}" srcOrd="1" destOrd="0" presId="urn:microsoft.com/office/officeart/2009/3/layout/HorizontalOrganizationChart#214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20AB9D7E-3AAF-C84F-B0DA-8938916FF282}" type="presOf" srcId="{9ACEFF22-BFCE-304E-9C13-8A241477B3A7}" destId="{5AABDCEC-010E-E04D-A7AA-316A16777369}" srcOrd="0" destOrd="0" presId="urn:microsoft.com/office/officeart/2009/3/layout/HorizontalOrganizationChart#214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7ED7DD71-FA36-3842-BEF7-816CDF97C549}" type="presOf" srcId="{9885791D-5342-D04A-8932-E3ECC25322C4}" destId="{4A29E08D-4DED-CC42-9C06-17045CC662CF}" srcOrd="0" destOrd="0" presId="urn:microsoft.com/office/officeart/2009/3/layout/HorizontalOrganizationChart#214"/>
    <dgm:cxn modelId="{6660F2B0-B72F-3140-B76D-7C3A1A4C589E}" type="presOf" srcId="{E7386FE0-53A1-404E-B6E5-80A6002B2276}" destId="{D4D184D5-F84D-5E4C-B811-71F07B2B2DBA}" srcOrd="0" destOrd="0" presId="urn:microsoft.com/office/officeart/2009/3/layout/HorizontalOrganizationChart#214"/>
    <dgm:cxn modelId="{E0A7D885-A248-C047-8F62-49EB1333E24C}" type="presOf" srcId="{E7386FE0-53A1-404E-B6E5-80A6002B2276}" destId="{AE627B73-9787-CB47-9AE3-DA803173EC5D}" srcOrd="1" destOrd="0" presId="urn:microsoft.com/office/officeart/2009/3/layout/HorizontalOrganizationChart#214"/>
    <dgm:cxn modelId="{AD50407D-3480-A74F-89BA-812A59DBE567}" type="presOf" srcId="{9885791D-5342-D04A-8932-E3ECC25322C4}" destId="{35D0159D-6C7A-7E4A-BBE6-08E07C25397E}" srcOrd="1" destOrd="0" presId="urn:microsoft.com/office/officeart/2009/3/layout/HorizontalOrganizationChart#214"/>
    <dgm:cxn modelId="{891421F8-CFE5-9546-82AD-5F30B3904348}" type="presOf" srcId="{65E9E3D3-0537-D643-B784-73F8876D6C02}" destId="{A2E96834-D69F-6C4F-B0B8-656A8D9643B0}" srcOrd="0" destOrd="0" presId="urn:microsoft.com/office/officeart/2009/3/layout/HorizontalOrganizationChart#214"/>
    <dgm:cxn modelId="{CF26A141-B0BC-B448-89F9-6C75184B8326}" type="presOf" srcId="{B4148F00-3A48-0541-9DE6-2805FE8C1B5E}" destId="{D769AE1D-24A9-7141-8B33-344BEC6D5DC1}" srcOrd="0" destOrd="0" presId="urn:microsoft.com/office/officeart/2009/3/layout/HorizontalOrganizationChart#214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34926A39-0595-9147-B1DC-925538FD4190}" type="presOf" srcId="{7F63ACE5-BBC4-2948-8504-F8232C50C59A}" destId="{BE9B9E0B-EF28-014C-802F-A2AE8458C85F}" srcOrd="0" destOrd="0" presId="urn:microsoft.com/office/officeart/2009/3/layout/HorizontalOrganizationChart#214"/>
    <dgm:cxn modelId="{C09EEA60-DA1D-9549-BE81-392A6667AD4E}" type="presOf" srcId="{4685CA47-9AC7-E740-98BE-6E7FE0604AE1}" destId="{42A5C67A-A6F4-3542-A303-30B8DD65057D}" srcOrd="0" destOrd="0" presId="urn:microsoft.com/office/officeart/2009/3/layout/HorizontalOrganizationChart#214"/>
    <dgm:cxn modelId="{5354CB5C-2289-D44E-998E-61704A2C9375}" type="presOf" srcId="{65E9E3D3-0537-D643-B784-73F8876D6C02}" destId="{68DA386D-1296-CD45-AEE7-31F56F68D37D}" srcOrd="1" destOrd="0" presId="urn:microsoft.com/office/officeart/2009/3/layout/HorizontalOrganizationChart#214"/>
    <dgm:cxn modelId="{48802B57-DCCF-944E-8FBB-7E318EC70303}" type="presOf" srcId="{4685CA47-9AC7-E740-98BE-6E7FE0604AE1}" destId="{159FA9EF-79C1-E544-9199-2809346B57B3}" srcOrd="1" destOrd="0" presId="urn:microsoft.com/office/officeart/2009/3/layout/HorizontalOrganizationChart#214"/>
    <dgm:cxn modelId="{7A609015-CAD2-CC49-B30C-FECE6EC14007}" type="presOf" srcId="{91871658-5C3D-F04D-A1FC-7A5BB58FC96F}" destId="{EA7032B5-8E6A-E14A-9112-5C08890AFF8F}" srcOrd="0" destOrd="0" presId="urn:microsoft.com/office/officeart/2009/3/layout/HorizontalOrganizationChart#214"/>
    <dgm:cxn modelId="{3A094D0A-02A3-E244-A488-335D99199179}" type="presOf" srcId="{C84108CA-1057-DA43-95F3-7CAF5FF654B0}" destId="{2288FD34-22BA-704C-AD92-31F9F855B517}" srcOrd="0" destOrd="0" presId="urn:microsoft.com/office/officeart/2009/3/layout/HorizontalOrganizationChart#214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B59CCD62-4CCB-754A-A7FA-E6129A4C4277}" type="presOf" srcId="{305BB09E-89CA-564D-BA60-5C616963122F}" destId="{1A63EF55-B5BE-084D-AD0E-4AEAA20BF751}" srcOrd="0" destOrd="0" presId="urn:microsoft.com/office/officeart/2009/3/layout/HorizontalOrganizationChart#214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D6575E3B-82C1-C541-A03D-C917A10BCD30}" type="presOf" srcId="{9ACEFF22-BFCE-304E-9C13-8A241477B3A7}" destId="{A1EE76CA-3D32-4745-BB98-C3D94C1C0D80}" srcOrd="1" destOrd="0" presId="urn:microsoft.com/office/officeart/2009/3/layout/HorizontalOrganizationChart#214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B7BD5377-D7C7-3045-8234-A25F5B2727A8}" type="presOf" srcId="{0D43ED7A-FA38-4D4A-B4E0-BC560BA620EA}" destId="{8730436F-E906-AD48-BC60-EAE6D74A05A9}" srcOrd="0" destOrd="0" presId="urn:microsoft.com/office/officeart/2009/3/layout/HorizontalOrganizationChart#214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CC32FE09-EA30-4C4B-BA7B-1F63491E697D}" type="presOf" srcId="{637E5DC8-941B-2F4A-B1AE-0817F4316227}" destId="{9FBC76AB-212F-8940-888B-CD4C9FC59450}" srcOrd="0" destOrd="0" presId="urn:microsoft.com/office/officeart/2009/3/layout/HorizontalOrganizationChart#214"/>
    <dgm:cxn modelId="{38339D3A-9430-064A-A549-4A3756CAFD46}" type="presOf" srcId="{EE59202F-5D0E-2649-A635-D88BDB0C20B0}" destId="{D0B204A8-B9E8-E643-872F-70A59EAE9CAD}" srcOrd="0" destOrd="0" presId="urn:microsoft.com/office/officeart/2009/3/layout/HorizontalOrganizationChart#214"/>
    <dgm:cxn modelId="{2C495739-7CC9-EE42-8A3F-8496DE90DB60}" type="presParOf" srcId="{2288FD34-22BA-704C-AD92-31F9F855B517}" destId="{4C3D3FAF-518E-6C49-A2C1-2CE3B2C4A287}" srcOrd="0" destOrd="0" presId="urn:microsoft.com/office/officeart/2009/3/layout/HorizontalOrganizationChart#214"/>
    <dgm:cxn modelId="{113B81BC-FEC4-D744-91FB-2C0A29FBEEA8}" type="presParOf" srcId="{4C3D3FAF-518E-6C49-A2C1-2CE3B2C4A287}" destId="{9DB823C8-46C1-AF49-9DF9-A9BE2BEB89AE}" srcOrd="0" destOrd="0" presId="urn:microsoft.com/office/officeart/2009/3/layout/HorizontalOrganizationChart#214"/>
    <dgm:cxn modelId="{CD5953C2-B838-A441-A081-739E1DF6EFCD}" type="presParOf" srcId="{9DB823C8-46C1-AF49-9DF9-A9BE2BEB89AE}" destId="{A2E96834-D69F-6C4F-B0B8-656A8D9643B0}" srcOrd="0" destOrd="0" presId="urn:microsoft.com/office/officeart/2009/3/layout/HorizontalOrganizationChart#214"/>
    <dgm:cxn modelId="{630759CD-752E-5F42-97BC-5E936B8CA399}" type="presParOf" srcId="{9DB823C8-46C1-AF49-9DF9-A9BE2BEB89AE}" destId="{68DA386D-1296-CD45-AEE7-31F56F68D37D}" srcOrd="1" destOrd="0" presId="urn:microsoft.com/office/officeart/2009/3/layout/HorizontalOrganizationChart#214"/>
    <dgm:cxn modelId="{97B9A45B-C408-AB46-A561-E0957BAF0D5A}" type="presParOf" srcId="{4C3D3FAF-518E-6C49-A2C1-2CE3B2C4A287}" destId="{896EDC34-08D4-F943-8ECB-6CB25D39512A}" srcOrd="1" destOrd="0" presId="urn:microsoft.com/office/officeart/2009/3/layout/HorizontalOrganizationChart#214"/>
    <dgm:cxn modelId="{7DF179E5-AB91-1645-A362-772E20408BD1}" type="presParOf" srcId="{896EDC34-08D4-F943-8ECB-6CB25D39512A}" destId="{EA7032B5-8E6A-E14A-9112-5C08890AFF8F}" srcOrd="0" destOrd="0" presId="urn:microsoft.com/office/officeart/2009/3/layout/HorizontalOrganizationChart#214"/>
    <dgm:cxn modelId="{8429D3AA-A861-284D-87EB-AA5241913830}" type="presParOf" srcId="{896EDC34-08D4-F943-8ECB-6CB25D39512A}" destId="{DF10D381-A89F-3846-922C-37CCBCB21D49}" srcOrd="1" destOrd="0" presId="urn:microsoft.com/office/officeart/2009/3/layout/HorizontalOrganizationChart#214"/>
    <dgm:cxn modelId="{30961A96-BC40-0E46-BCC1-D5AC57F541F4}" type="presParOf" srcId="{DF10D381-A89F-3846-922C-37CCBCB21D49}" destId="{D583B74B-E3F2-744F-AEDA-F599741356C8}" srcOrd="0" destOrd="0" presId="urn:microsoft.com/office/officeart/2009/3/layout/HorizontalOrganizationChart#214"/>
    <dgm:cxn modelId="{2200CEBF-0834-FC47-A6AD-D7281FD87744}" type="presParOf" srcId="{D583B74B-E3F2-744F-AEDA-F599741356C8}" destId="{42A5C67A-A6F4-3542-A303-30B8DD65057D}" srcOrd="0" destOrd="0" presId="urn:microsoft.com/office/officeart/2009/3/layout/HorizontalOrganizationChart#214"/>
    <dgm:cxn modelId="{4715C1FC-CFBE-1D45-9C86-0FAE9266E431}" type="presParOf" srcId="{D583B74B-E3F2-744F-AEDA-F599741356C8}" destId="{159FA9EF-79C1-E544-9199-2809346B57B3}" srcOrd="1" destOrd="0" presId="urn:microsoft.com/office/officeart/2009/3/layout/HorizontalOrganizationChart#214"/>
    <dgm:cxn modelId="{D245DFA3-3222-CD42-A6BA-E52BC5AC8FB1}" type="presParOf" srcId="{DF10D381-A89F-3846-922C-37CCBCB21D49}" destId="{57E3D6CE-58A9-3B4F-BDEF-1CC63E43482F}" srcOrd="1" destOrd="0" presId="urn:microsoft.com/office/officeart/2009/3/layout/HorizontalOrganizationChart#214"/>
    <dgm:cxn modelId="{DD667C4E-3F72-FD4D-8337-8654800DA4EC}" type="presParOf" srcId="{57E3D6CE-58A9-3B4F-BDEF-1CC63E43482F}" destId="{D0B204A8-B9E8-E643-872F-70A59EAE9CAD}" srcOrd="0" destOrd="0" presId="urn:microsoft.com/office/officeart/2009/3/layout/HorizontalOrganizationChart#214"/>
    <dgm:cxn modelId="{67C587DF-33CC-5F47-AEC8-AEABA655EA1B}" type="presParOf" srcId="{57E3D6CE-58A9-3B4F-BDEF-1CC63E43482F}" destId="{668339D2-AA89-7846-A396-8B9674F019DD}" srcOrd="1" destOrd="0" presId="urn:microsoft.com/office/officeart/2009/3/layout/HorizontalOrganizationChart#214"/>
    <dgm:cxn modelId="{8AB851C0-1050-6746-B1DD-DFB3E9480CCC}" type="presParOf" srcId="{668339D2-AA89-7846-A396-8B9674F019DD}" destId="{B200EBD8-B627-E449-8B0D-F970F0AC2256}" srcOrd="0" destOrd="0" presId="urn:microsoft.com/office/officeart/2009/3/layout/HorizontalOrganizationChart#214"/>
    <dgm:cxn modelId="{C2A05C11-84B9-0543-B713-9C0367DBDC88}" type="presParOf" srcId="{B200EBD8-B627-E449-8B0D-F970F0AC2256}" destId="{4A29E08D-4DED-CC42-9C06-17045CC662CF}" srcOrd="0" destOrd="0" presId="urn:microsoft.com/office/officeart/2009/3/layout/HorizontalOrganizationChart#214"/>
    <dgm:cxn modelId="{6CB4EDDB-656D-E34F-BCE0-E8B58C72CF50}" type="presParOf" srcId="{B200EBD8-B627-E449-8B0D-F970F0AC2256}" destId="{35D0159D-6C7A-7E4A-BBE6-08E07C25397E}" srcOrd="1" destOrd="0" presId="urn:microsoft.com/office/officeart/2009/3/layout/HorizontalOrganizationChart#214"/>
    <dgm:cxn modelId="{3D3A1DB2-A627-F341-BB73-1BB1F6081960}" type="presParOf" srcId="{668339D2-AA89-7846-A396-8B9674F019DD}" destId="{55E83D98-238A-794D-BF07-C4E94E05827C}" srcOrd="1" destOrd="0" presId="urn:microsoft.com/office/officeart/2009/3/layout/HorizontalOrganizationChart#214"/>
    <dgm:cxn modelId="{9AFD1195-42E6-2844-B7AF-DE056D2E442C}" type="presParOf" srcId="{668339D2-AA89-7846-A396-8B9674F019DD}" destId="{C193A77F-8104-434C-9570-57A366849A08}" srcOrd="2" destOrd="0" presId="urn:microsoft.com/office/officeart/2009/3/layout/HorizontalOrganizationChart#214"/>
    <dgm:cxn modelId="{FE894D33-1865-F442-9635-36ED7B95AEB0}" type="presParOf" srcId="{57E3D6CE-58A9-3B4F-BDEF-1CC63E43482F}" destId="{199E7C18-39A1-9F4B-A107-C8E2CD500D3B}" srcOrd="2" destOrd="0" presId="urn:microsoft.com/office/officeart/2009/3/layout/HorizontalOrganizationChart#214"/>
    <dgm:cxn modelId="{D3AE0581-FC0B-FF4D-A0F1-2CADCECB7F8F}" type="presParOf" srcId="{57E3D6CE-58A9-3B4F-BDEF-1CC63E43482F}" destId="{E01BAA06-165E-A945-BC05-FE0D4BAC53C9}" srcOrd="3" destOrd="0" presId="urn:microsoft.com/office/officeart/2009/3/layout/HorizontalOrganizationChart#214"/>
    <dgm:cxn modelId="{D8B2B9FC-4F0C-2643-87C9-A1932969DC56}" type="presParOf" srcId="{E01BAA06-165E-A945-BC05-FE0D4BAC53C9}" destId="{F35B4F65-5311-D64A-AE4E-01DD26F52FA8}" srcOrd="0" destOrd="0" presId="urn:microsoft.com/office/officeart/2009/3/layout/HorizontalOrganizationChart#214"/>
    <dgm:cxn modelId="{636FF7AE-AF8C-FE49-8763-5978635F8526}" type="presParOf" srcId="{F35B4F65-5311-D64A-AE4E-01DD26F52FA8}" destId="{BE9B9E0B-EF28-014C-802F-A2AE8458C85F}" srcOrd="0" destOrd="0" presId="urn:microsoft.com/office/officeart/2009/3/layout/HorizontalOrganizationChart#214"/>
    <dgm:cxn modelId="{FBA9969C-4209-8E41-BFEB-F7526DA4CFD3}" type="presParOf" srcId="{F35B4F65-5311-D64A-AE4E-01DD26F52FA8}" destId="{FF856479-0540-B24E-B5E1-3DD7DBAA399B}" srcOrd="1" destOrd="0" presId="urn:microsoft.com/office/officeart/2009/3/layout/HorizontalOrganizationChart#214"/>
    <dgm:cxn modelId="{F9DC39FC-D68F-DE4D-AFA4-1ECE87C770F2}" type="presParOf" srcId="{E01BAA06-165E-A945-BC05-FE0D4BAC53C9}" destId="{19105398-B91C-FE44-920B-8F8FAECC38D7}" srcOrd="1" destOrd="0" presId="urn:microsoft.com/office/officeart/2009/3/layout/HorizontalOrganizationChart#214"/>
    <dgm:cxn modelId="{3AF61B43-2F74-1C4D-8784-28E2A9042FD5}" type="presParOf" srcId="{E01BAA06-165E-A945-BC05-FE0D4BAC53C9}" destId="{383A2B50-D584-D044-92AF-7E85750E41D8}" srcOrd="2" destOrd="0" presId="urn:microsoft.com/office/officeart/2009/3/layout/HorizontalOrganizationChart#214"/>
    <dgm:cxn modelId="{823F2C8D-A9BD-9745-909C-D185D4DB25BE}" type="presParOf" srcId="{57E3D6CE-58A9-3B4F-BDEF-1CC63E43482F}" destId="{8730436F-E906-AD48-BC60-EAE6D74A05A9}" srcOrd="4" destOrd="0" presId="urn:microsoft.com/office/officeart/2009/3/layout/HorizontalOrganizationChart#214"/>
    <dgm:cxn modelId="{4F002ACC-47A3-AB42-B068-9293ABB7DB75}" type="presParOf" srcId="{57E3D6CE-58A9-3B4F-BDEF-1CC63E43482F}" destId="{7745314A-C227-BA46-9577-E9AEA9921A90}" srcOrd="5" destOrd="0" presId="urn:microsoft.com/office/officeart/2009/3/layout/HorizontalOrganizationChart#214"/>
    <dgm:cxn modelId="{851C5B20-812C-7544-9131-EB2EA338EFF9}" type="presParOf" srcId="{7745314A-C227-BA46-9577-E9AEA9921A90}" destId="{30294A11-B8FA-0B45-840E-81277829850B}" srcOrd="0" destOrd="0" presId="urn:microsoft.com/office/officeart/2009/3/layout/HorizontalOrganizationChart#214"/>
    <dgm:cxn modelId="{04D0CE21-04ED-DE4F-8FAB-3558BF76D514}" type="presParOf" srcId="{30294A11-B8FA-0B45-840E-81277829850B}" destId="{D4D184D5-F84D-5E4C-B811-71F07B2B2DBA}" srcOrd="0" destOrd="0" presId="urn:microsoft.com/office/officeart/2009/3/layout/HorizontalOrganizationChart#214"/>
    <dgm:cxn modelId="{90E29930-EBCF-7E4B-A5BD-65432440D9FB}" type="presParOf" srcId="{30294A11-B8FA-0B45-840E-81277829850B}" destId="{AE627B73-9787-CB47-9AE3-DA803173EC5D}" srcOrd="1" destOrd="0" presId="urn:microsoft.com/office/officeart/2009/3/layout/HorizontalOrganizationChart#214"/>
    <dgm:cxn modelId="{3B7781EE-CC93-F44E-AC01-0873B15236C8}" type="presParOf" srcId="{7745314A-C227-BA46-9577-E9AEA9921A90}" destId="{53C4DDBD-107F-4142-A357-451F0BCC6677}" srcOrd="1" destOrd="0" presId="urn:microsoft.com/office/officeart/2009/3/layout/HorizontalOrganizationChart#214"/>
    <dgm:cxn modelId="{3FAB37C2-D092-3E4A-A4ED-40DF9128C251}" type="presParOf" srcId="{7745314A-C227-BA46-9577-E9AEA9921A90}" destId="{6F5254C1-8857-7A4F-9C8B-77D162C9CEF2}" srcOrd="2" destOrd="0" presId="urn:microsoft.com/office/officeart/2009/3/layout/HorizontalOrganizationChart#214"/>
    <dgm:cxn modelId="{9D39F942-E6B0-8444-B24F-93956C42CC84}" type="presParOf" srcId="{DF10D381-A89F-3846-922C-37CCBCB21D49}" destId="{D72D3F25-335E-B94E-A54E-CC9ABCE68324}" srcOrd="2" destOrd="0" presId="urn:microsoft.com/office/officeart/2009/3/layout/HorizontalOrganizationChart#214"/>
    <dgm:cxn modelId="{0888E9F3-99E5-1F4D-ABE7-24A5E7850584}" type="presParOf" srcId="{896EDC34-08D4-F943-8ECB-6CB25D39512A}" destId="{D769AE1D-24A9-7141-8B33-344BEC6D5DC1}" srcOrd="2" destOrd="0" presId="urn:microsoft.com/office/officeart/2009/3/layout/HorizontalOrganizationChart#214"/>
    <dgm:cxn modelId="{374FDFAA-95F3-634F-AD3A-6F2B395081F6}" type="presParOf" srcId="{896EDC34-08D4-F943-8ECB-6CB25D39512A}" destId="{86A493E2-0E33-0045-A45D-CF7F96341E11}" srcOrd="3" destOrd="0" presId="urn:microsoft.com/office/officeart/2009/3/layout/HorizontalOrganizationChart#214"/>
    <dgm:cxn modelId="{4A07F670-0CE0-FE4D-B412-A277F17B8F57}" type="presParOf" srcId="{86A493E2-0E33-0045-A45D-CF7F96341E11}" destId="{393C0281-3FE2-D94C-B521-6396274A946F}" srcOrd="0" destOrd="0" presId="urn:microsoft.com/office/officeart/2009/3/layout/HorizontalOrganizationChart#214"/>
    <dgm:cxn modelId="{724E8C76-BCD9-754F-994C-1B47D5E8133F}" type="presParOf" srcId="{393C0281-3FE2-D94C-B521-6396274A946F}" destId="{1A63EF55-B5BE-084D-AD0E-4AEAA20BF751}" srcOrd="0" destOrd="0" presId="urn:microsoft.com/office/officeart/2009/3/layout/HorizontalOrganizationChart#214"/>
    <dgm:cxn modelId="{CABA8F40-11C3-4E48-AF4F-73282A49AB7D}" type="presParOf" srcId="{393C0281-3FE2-D94C-B521-6396274A946F}" destId="{1A0203F5-58B5-D34E-A9AA-DBD26E9E265F}" srcOrd="1" destOrd="0" presId="urn:microsoft.com/office/officeart/2009/3/layout/HorizontalOrganizationChart#214"/>
    <dgm:cxn modelId="{74D22EFE-5D63-FD42-BF14-FBB3D0E2E4B0}" type="presParOf" srcId="{86A493E2-0E33-0045-A45D-CF7F96341E11}" destId="{C9BBEBB2-3F99-8C47-BEB2-68F7FA896546}" srcOrd="1" destOrd="0" presId="urn:microsoft.com/office/officeart/2009/3/layout/HorizontalOrganizationChart#214"/>
    <dgm:cxn modelId="{0BAEE363-D2BD-8A45-9E8F-EACAEA989F76}" type="presParOf" srcId="{86A493E2-0E33-0045-A45D-CF7F96341E11}" destId="{FD7C51B7-E235-FF4A-8CE2-9903CD0D5701}" srcOrd="2" destOrd="0" presId="urn:microsoft.com/office/officeart/2009/3/layout/HorizontalOrganizationChart#214"/>
    <dgm:cxn modelId="{B0EB060F-98EB-F64C-8EB8-FC4F2D8C07A4}" type="presParOf" srcId="{896EDC34-08D4-F943-8ECB-6CB25D39512A}" destId="{9FBC76AB-212F-8940-888B-CD4C9FC59450}" srcOrd="4" destOrd="0" presId="urn:microsoft.com/office/officeart/2009/3/layout/HorizontalOrganizationChart#214"/>
    <dgm:cxn modelId="{E2867D18-A00C-734D-9CB3-4836EAA431FF}" type="presParOf" srcId="{896EDC34-08D4-F943-8ECB-6CB25D39512A}" destId="{100F0781-0D2C-8F44-8A5E-177D1888827C}" srcOrd="5" destOrd="0" presId="urn:microsoft.com/office/officeart/2009/3/layout/HorizontalOrganizationChart#214"/>
    <dgm:cxn modelId="{2CD40069-6CF9-D048-B321-741CFD4F9A8F}" type="presParOf" srcId="{100F0781-0D2C-8F44-8A5E-177D1888827C}" destId="{A39ABE9E-0FDC-3049-80A9-6BAD15B42EA4}" srcOrd="0" destOrd="0" presId="urn:microsoft.com/office/officeart/2009/3/layout/HorizontalOrganizationChart#214"/>
    <dgm:cxn modelId="{DB205C1F-E5FE-E744-955F-8E23BB5AA4C1}" type="presParOf" srcId="{A39ABE9E-0FDC-3049-80A9-6BAD15B42EA4}" destId="{5AABDCEC-010E-E04D-A7AA-316A16777369}" srcOrd="0" destOrd="0" presId="urn:microsoft.com/office/officeart/2009/3/layout/HorizontalOrganizationChart#214"/>
    <dgm:cxn modelId="{D5660BF7-00EA-4344-AFFC-14B35CDA1557}" type="presParOf" srcId="{A39ABE9E-0FDC-3049-80A9-6BAD15B42EA4}" destId="{A1EE76CA-3D32-4745-BB98-C3D94C1C0D80}" srcOrd="1" destOrd="0" presId="urn:microsoft.com/office/officeart/2009/3/layout/HorizontalOrganizationChart#214"/>
    <dgm:cxn modelId="{FA74CEA3-5BBB-D640-AF5D-9360D23D4213}" type="presParOf" srcId="{100F0781-0D2C-8F44-8A5E-177D1888827C}" destId="{C74B09E2-DA67-234B-9031-F5C13AC764FE}" srcOrd="1" destOrd="0" presId="urn:microsoft.com/office/officeart/2009/3/layout/HorizontalOrganizationChart#214"/>
    <dgm:cxn modelId="{63A51980-C7E7-0B4E-B648-DE04CB6ED70C}" type="presParOf" srcId="{100F0781-0D2C-8F44-8A5E-177D1888827C}" destId="{0A969889-DA33-A34A-B210-97A8642F94D5}" srcOrd="2" destOrd="0" presId="urn:microsoft.com/office/officeart/2009/3/layout/HorizontalOrganizationChart#214"/>
    <dgm:cxn modelId="{A6AF40E8-E448-5646-B27F-5FF9D03A423F}" type="presParOf" srcId="{4C3D3FAF-518E-6C49-A2C1-2CE3B2C4A287}" destId="{8C04021C-E693-0040-8651-B19E85018D01}" srcOrd="2" destOrd="0" presId="urn:microsoft.com/office/officeart/2009/3/layout/HorizontalOrganizationChart#21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15" loCatId="" qsTypeId="urn:microsoft.com/office/officeart/2005/8/quickstyle/simple1#243" qsCatId="simple" csTypeId="urn:microsoft.com/office/officeart/2005/8/colors/accent5_1#243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/>
      <dgm:spPr/>
      <dgm:t>
        <a:bodyPr/>
        <a:lstStyle/>
        <a:p>
          <a:r>
            <a:rPr lang="zh-CN" altLang="en-US" dirty="0"/>
            <a:t>程度高低</a:t>
          </a:r>
        </a:p>
      </dgm:t>
    </dgm:pt>
    <dgm:pt modelId="{B03723BE-2AAE-B84E-96B6-B66EFD284C72}" type="par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94F436B2-84B3-A94C-AAE6-A291EB7810B6}" type="sib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/>
      <dgm:spPr/>
      <dgm:t>
        <a:bodyPr/>
        <a:lstStyle/>
        <a:p>
          <a:r>
            <a:rPr lang="zh-CN" altLang="en-US" dirty="0"/>
            <a:t>是否具有阶级性</a:t>
          </a:r>
        </a:p>
      </dgm:t>
    </dgm:pt>
    <dgm:pt modelId="{4CC1B284-9853-1B47-8055-3F884C1C8875}" type="par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F9E6F482-D2DB-3C4B-8C73-E7FEAAAE318B}" type="sib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/>
      <dgm:spPr/>
      <dgm:t>
        <a:bodyPr/>
        <a:lstStyle/>
        <a:p>
          <a:r>
            <a:rPr lang="zh-CN" altLang="en-US" dirty="0"/>
            <a:t>主体不同</a:t>
          </a:r>
        </a:p>
      </dgm:t>
    </dgm:pt>
    <dgm:pt modelId="{E29F575D-6B9B-A142-9145-B435FF4472C4}" type="par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6F40534C-A9A4-534D-A709-2D389A60FED3}" type="sib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7BB68C-364B-D840-8C87-F358516682AE}" type="pres">
      <dgm:prSet presAssocID="{D325187C-9639-D64A-89DA-33BB54531EA2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7F999F-3493-2843-8C0C-3E964A25A9AA}" type="pres">
      <dgm:prSet presAssocID="{2018F7FF-AB90-F046-9596-489890B148A1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E1C23CC-2798-2346-8A28-D22A3661F96B}" type="pres">
      <dgm:prSet presAssocID="{C41DC5A0-EC93-0145-86F2-930E81052E33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4A5A4341-AD81-5045-B6C0-B97E1AD9D6A5}" type="presOf" srcId="{FE34612F-E513-B64D-969A-66F5B5D4F4DC}" destId="{F6BCBB90-9C87-E241-B97B-E63F4B833C41}" srcOrd="0" destOrd="0" presId="urn:microsoft.com/office/officeart/2009/3/layout/HorizontalOrganizationChart#215"/>
    <dgm:cxn modelId="{602B2298-5224-ED45-AD73-CC1E42AE6558}" type="presOf" srcId="{4685CA47-9AC7-E740-98BE-6E7FE0604AE1}" destId="{F2F057D7-032C-7840-BB6D-1098083C5A53}" srcOrd="0" destOrd="0" presId="urn:microsoft.com/office/officeart/2009/3/layout/HorizontalOrganizationChart#215"/>
    <dgm:cxn modelId="{171929A0-E8AF-1C41-ABE5-6D3B77BAE8DB}" type="presOf" srcId="{2018F7FF-AB90-F046-9596-489890B148A1}" destId="{A6BCE99D-2328-AB4B-A08C-4D8E3407029E}" srcOrd="0" destOrd="0" presId="urn:microsoft.com/office/officeart/2009/3/layout/HorizontalOrganizationChart#215"/>
    <dgm:cxn modelId="{CAD4E3DC-610A-F94E-8ABB-DCCC73BF717E}" type="presOf" srcId="{2018F7FF-AB90-F046-9596-489890B148A1}" destId="{0B7F999F-3493-2843-8C0C-3E964A25A9AA}" srcOrd="1" destOrd="0" presId="urn:microsoft.com/office/officeart/2009/3/layout/HorizontalOrganizationChart#215"/>
    <dgm:cxn modelId="{532A5526-5655-8C4B-A688-F6193068854D}" type="presOf" srcId="{08296FF1-0ED5-8F4A-A5E5-9951F408D5B7}" destId="{4A1481DA-FDFB-AB47-A433-AEEDEF661960}" srcOrd="1" destOrd="0" presId="urn:microsoft.com/office/officeart/2009/3/layout/HorizontalOrganizationChart#215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37D94807-C964-4E4B-8092-10FDCE5CE7EF}" type="presOf" srcId="{4685CA47-9AC7-E740-98BE-6E7FE0604AE1}" destId="{0033F653-FDF4-8241-BABA-26113E62F54D}" srcOrd="1" destOrd="0" presId="urn:microsoft.com/office/officeart/2009/3/layout/HorizontalOrganizationChart#215"/>
    <dgm:cxn modelId="{BD5ACB21-5F1A-4044-8AE8-CE66B1A32171}" type="presOf" srcId="{C41DC5A0-EC93-0145-86F2-930E81052E33}" destId="{EBF0217C-A3F7-E742-AED2-F12FF9659BE1}" srcOrd="0" destOrd="0" presId="urn:microsoft.com/office/officeart/2009/3/layout/HorizontalOrganizationChart#215"/>
    <dgm:cxn modelId="{49E529DF-84B9-7C4A-B6C8-D6C4F3F9F896}" type="presOf" srcId="{08296FF1-0ED5-8F4A-A5E5-9951F408D5B7}" destId="{5BD43815-F2CF-5A44-8ED9-6CF071ABDF23}" srcOrd="0" destOrd="0" presId="urn:microsoft.com/office/officeart/2009/3/layout/HorizontalOrganizationChart#215"/>
    <dgm:cxn modelId="{A02F447D-D51A-7143-BC36-D91907932856}" type="presOf" srcId="{C41DC5A0-EC93-0145-86F2-930E81052E33}" destId="{FE1C23CC-2798-2346-8A28-D22A3661F96B}" srcOrd="1" destOrd="0" presId="urn:microsoft.com/office/officeart/2009/3/layout/HorizontalOrganizationChart#215"/>
    <dgm:cxn modelId="{ACDE69B2-50CF-084B-B5EA-2341E3D2C84A}" type="presOf" srcId="{98E4E2D7-29A2-944C-A0D8-E47FC7748529}" destId="{146B8753-8F12-1D42-BF1C-A0ACF172E0B7}" srcOrd="1" destOrd="0" presId="urn:microsoft.com/office/officeart/2009/3/layout/HorizontalOrganizationChart#215"/>
    <dgm:cxn modelId="{C3D68F83-7BF4-1645-80D3-EE2833B73D29}" type="presOf" srcId="{B03723BE-2AAE-B84E-96B6-B66EFD284C72}" destId="{6E2731B0-2F77-0743-B1F3-DC9EEBEA45C1}" srcOrd="0" destOrd="0" presId="urn:microsoft.com/office/officeart/2009/3/layout/HorizontalOrganizationChart#215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8C5980A2-44F1-DA42-B520-3E3F90D581A6}" type="presOf" srcId="{D325187C-9639-D64A-89DA-33BB54531EA2}" destId="{3AFFB775-1CBE-124A-B478-BF15B1D00CA3}" srcOrd="0" destOrd="0" presId="urn:microsoft.com/office/officeart/2009/3/layout/HorizontalOrganizationChart#215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C6C6D8E8-C2DE-3844-8CCD-56086CAC95B2}" type="presOf" srcId="{4CC1B284-9853-1B47-8055-3F884C1C8875}" destId="{14F03A31-DD1F-DA4C-AF6C-48E3BFF5A1D7}" srcOrd="0" destOrd="0" presId="urn:microsoft.com/office/officeart/2009/3/layout/HorizontalOrganizationChart#215"/>
    <dgm:cxn modelId="{BC2CE13F-9B20-1541-BE6E-E5FDB37920DF}" type="presOf" srcId="{E29F575D-6B9B-A142-9145-B435FF4472C4}" destId="{B1276265-FEFE-3046-9097-D07E9C31DAEC}" srcOrd="0" destOrd="0" presId="urn:microsoft.com/office/officeart/2009/3/layout/HorizontalOrganizationChart#215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5D248E83-1F75-374B-BBEF-1E354F64EB1D}" type="presOf" srcId="{C84108CA-1057-DA43-95F3-7CAF5FF654B0}" destId="{2288FD34-22BA-704C-AD92-31F9F855B517}" srcOrd="0" destOrd="0" presId="urn:microsoft.com/office/officeart/2009/3/layout/HorizontalOrganizationChart#215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43D3A425-492A-1C48-8326-8562251147DC}" type="presOf" srcId="{61F2998D-A978-7341-8E00-BCBD2DE6B2E6}" destId="{6E59B7BD-82D0-FF4E-8AA9-D13D3E611020}" srcOrd="0" destOrd="0" presId="urn:microsoft.com/office/officeart/2009/3/layout/HorizontalOrganizationChart#215"/>
    <dgm:cxn modelId="{FB67B829-9F23-1045-BC70-2A73FD80AD00}" type="presOf" srcId="{97033CE6-88A1-4149-B7B0-5324D1EEDBCF}" destId="{67555D2D-109C-3F48-BD99-BE3C6A0EABC7}" srcOrd="0" destOrd="0" presId="urn:microsoft.com/office/officeart/2009/3/layout/HorizontalOrganizationChart#215"/>
    <dgm:cxn modelId="{5E8E701C-084F-294C-8D40-C3025B899ED5}" type="presOf" srcId="{98E4E2D7-29A2-944C-A0D8-E47FC7748529}" destId="{BB5603CC-5CAA-244B-AFE9-25EC89A14E3B}" srcOrd="0" destOrd="0" presId="urn:microsoft.com/office/officeart/2009/3/layout/HorizontalOrganizationChart#215"/>
    <dgm:cxn modelId="{3420A72D-F789-7B44-B7DA-294EB1EA472A}" type="presOf" srcId="{61F2998D-A978-7341-8E00-BCBD2DE6B2E6}" destId="{2F22086C-957A-044C-B974-7B619F8F3372}" srcOrd="1" destOrd="0" presId="urn:microsoft.com/office/officeart/2009/3/layout/HorizontalOrganizationChart#215"/>
    <dgm:cxn modelId="{4EE02ECF-8CC9-B844-BF68-DD7E7C2BBCBC}" type="presOf" srcId="{D325187C-9639-D64A-89DA-33BB54531EA2}" destId="{C97BB68C-364B-D840-8C87-F358516682AE}" srcOrd="1" destOrd="0" presId="urn:microsoft.com/office/officeart/2009/3/layout/HorizontalOrganizationChart#215"/>
    <dgm:cxn modelId="{3321582B-26AA-C941-AE7F-D01DB2836660}" type="presOf" srcId="{578B10F9-F525-B344-893E-19EFB4EB80EC}" destId="{0BEA93B9-071F-2547-A726-B1DB639C63E4}" srcOrd="0" destOrd="0" presId="urn:microsoft.com/office/officeart/2009/3/layout/HorizontalOrganizationChart#215"/>
    <dgm:cxn modelId="{045693A5-4FC3-C449-8CD2-09468F67B0C1}" type="presParOf" srcId="{2288FD34-22BA-704C-AD92-31F9F855B517}" destId="{34DD66BF-EB90-284F-A753-6910AA8486B6}" srcOrd="0" destOrd="0" presId="urn:microsoft.com/office/officeart/2009/3/layout/HorizontalOrganizationChart#215"/>
    <dgm:cxn modelId="{203AEA1B-DF07-CF42-AD0B-82026FEAAC28}" type="presParOf" srcId="{34DD66BF-EB90-284F-A753-6910AA8486B6}" destId="{7451D659-CC91-7E4B-AE72-96A03023B97A}" srcOrd="0" destOrd="0" presId="urn:microsoft.com/office/officeart/2009/3/layout/HorizontalOrganizationChart#215"/>
    <dgm:cxn modelId="{25C052AB-C533-CB46-8A29-E2D8F6956A85}" type="presParOf" srcId="{7451D659-CC91-7E4B-AE72-96A03023B97A}" destId="{F2F057D7-032C-7840-BB6D-1098083C5A53}" srcOrd="0" destOrd="0" presId="urn:microsoft.com/office/officeart/2009/3/layout/HorizontalOrganizationChart#215"/>
    <dgm:cxn modelId="{606EF2EE-D06E-FD4B-96A4-53AB7AA73855}" type="presParOf" srcId="{7451D659-CC91-7E4B-AE72-96A03023B97A}" destId="{0033F653-FDF4-8241-BABA-26113E62F54D}" srcOrd="1" destOrd="0" presId="urn:microsoft.com/office/officeart/2009/3/layout/HorizontalOrganizationChart#215"/>
    <dgm:cxn modelId="{0953215F-0745-1E49-8F56-8A2A0D5F3EF5}" type="presParOf" srcId="{34DD66BF-EB90-284F-A753-6910AA8486B6}" destId="{1D819CC7-AE15-7041-8CC7-091EAD0AF860}" srcOrd="1" destOrd="0" presId="urn:microsoft.com/office/officeart/2009/3/layout/HorizontalOrganizationChart#215"/>
    <dgm:cxn modelId="{DF6826E3-E95E-124A-9780-24EEC3C5814A}" type="presParOf" srcId="{1D819CC7-AE15-7041-8CC7-091EAD0AF860}" destId="{F6BCBB90-9C87-E241-B97B-E63F4B833C41}" srcOrd="0" destOrd="0" presId="urn:microsoft.com/office/officeart/2009/3/layout/HorizontalOrganizationChart#215"/>
    <dgm:cxn modelId="{EA81633A-B2AC-C047-A241-0673B2864B63}" type="presParOf" srcId="{1D819CC7-AE15-7041-8CC7-091EAD0AF860}" destId="{6E94D361-4C41-D443-AFE2-710BC8332951}" srcOrd="1" destOrd="0" presId="urn:microsoft.com/office/officeart/2009/3/layout/HorizontalOrganizationChart#215"/>
    <dgm:cxn modelId="{8A90C346-2D1B-9D43-BFBA-26A90420505C}" type="presParOf" srcId="{6E94D361-4C41-D443-AFE2-710BC8332951}" destId="{9DFCFF29-542A-B54B-84A8-0F7C10280582}" srcOrd="0" destOrd="0" presId="urn:microsoft.com/office/officeart/2009/3/layout/HorizontalOrganizationChart#215"/>
    <dgm:cxn modelId="{8857168A-AEE9-4445-972B-AA8FBF73E4BF}" type="presParOf" srcId="{9DFCFF29-542A-B54B-84A8-0F7C10280582}" destId="{6E59B7BD-82D0-FF4E-8AA9-D13D3E611020}" srcOrd="0" destOrd="0" presId="urn:microsoft.com/office/officeart/2009/3/layout/HorizontalOrganizationChart#215"/>
    <dgm:cxn modelId="{97558C9B-AA31-6245-B7BD-24F777561A16}" type="presParOf" srcId="{9DFCFF29-542A-B54B-84A8-0F7C10280582}" destId="{2F22086C-957A-044C-B974-7B619F8F3372}" srcOrd="1" destOrd="0" presId="urn:microsoft.com/office/officeart/2009/3/layout/HorizontalOrganizationChart#215"/>
    <dgm:cxn modelId="{EAFB66B4-0620-DB41-8EB9-DBCD34256F4A}" type="presParOf" srcId="{6E94D361-4C41-D443-AFE2-710BC8332951}" destId="{0A82629D-EDE3-404A-B9B0-0BBB2D925C52}" srcOrd="1" destOrd="0" presId="urn:microsoft.com/office/officeart/2009/3/layout/HorizontalOrganizationChart#215"/>
    <dgm:cxn modelId="{B5E2A72E-F81F-7E4C-8669-84B2B7094BD9}" type="presParOf" srcId="{6E94D361-4C41-D443-AFE2-710BC8332951}" destId="{25438EE0-801B-0B40-9098-7020953333C3}" srcOrd="2" destOrd="0" presId="urn:microsoft.com/office/officeart/2009/3/layout/HorizontalOrganizationChart#215"/>
    <dgm:cxn modelId="{2CAA94C8-AD66-C642-AABF-956F2A99F487}" type="presParOf" srcId="{1D819CC7-AE15-7041-8CC7-091EAD0AF860}" destId="{0BEA93B9-071F-2547-A726-B1DB639C63E4}" srcOrd="2" destOrd="0" presId="urn:microsoft.com/office/officeart/2009/3/layout/HorizontalOrganizationChart#215"/>
    <dgm:cxn modelId="{F0759A16-EA24-474C-B400-04B794E5903B}" type="presParOf" srcId="{1D819CC7-AE15-7041-8CC7-091EAD0AF860}" destId="{4177CD68-CAEC-D444-8CF0-01FC8A1AF460}" srcOrd="3" destOrd="0" presId="urn:microsoft.com/office/officeart/2009/3/layout/HorizontalOrganizationChart#215"/>
    <dgm:cxn modelId="{4F58C487-434F-584C-AF9A-145C65D9560F}" type="presParOf" srcId="{4177CD68-CAEC-D444-8CF0-01FC8A1AF460}" destId="{C84C7EDE-D57F-9A48-9CF7-DE8022F481F8}" srcOrd="0" destOrd="0" presId="urn:microsoft.com/office/officeart/2009/3/layout/HorizontalOrganizationChart#215"/>
    <dgm:cxn modelId="{959386D6-D572-4F45-BEED-A10C4942D931}" type="presParOf" srcId="{C84C7EDE-D57F-9A48-9CF7-DE8022F481F8}" destId="{5BD43815-F2CF-5A44-8ED9-6CF071ABDF23}" srcOrd="0" destOrd="0" presId="urn:microsoft.com/office/officeart/2009/3/layout/HorizontalOrganizationChart#215"/>
    <dgm:cxn modelId="{1C2C89A0-A8F5-4F41-891E-867FF3D89E49}" type="presParOf" srcId="{C84C7EDE-D57F-9A48-9CF7-DE8022F481F8}" destId="{4A1481DA-FDFB-AB47-A433-AEEDEF661960}" srcOrd="1" destOrd="0" presId="urn:microsoft.com/office/officeart/2009/3/layout/HorizontalOrganizationChart#215"/>
    <dgm:cxn modelId="{E70EF55E-27E1-294E-BD61-5213B11E0880}" type="presParOf" srcId="{4177CD68-CAEC-D444-8CF0-01FC8A1AF460}" destId="{3946E366-4D4B-5840-8D33-E1ED2CE52923}" srcOrd="1" destOrd="0" presId="urn:microsoft.com/office/officeart/2009/3/layout/HorizontalOrganizationChart#215"/>
    <dgm:cxn modelId="{0AC9C1A2-58A7-4149-94D4-F86C34FE98C7}" type="presParOf" srcId="{3946E366-4D4B-5840-8D33-E1ED2CE52923}" destId="{6E2731B0-2F77-0743-B1F3-DC9EEBEA45C1}" srcOrd="0" destOrd="0" presId="urn:microsoft.com/office/officeart/2009/3/layout/HorizontalOrganizationChart#215"/>
    <dgm:cxn modelId="{76FA7E0B-E416-634D-A288-010C8CF8006C}" type="presParOf" srcId="{3946E366-4D4B-5840-8D33-E1ED2CE52923}" destId="{0B6B65D0-3802-094B-AC0E-1F850D081BE8}" srcOrd="1" destOrd="0" presId="urn:microsoft.com/office/officeart/2009/3/layout/HorizontalOrganizationChart#215"/>
    <dgm:cxn modelId="{1348EEA3-EBCE-2248-9E30-B825ECD74260}" type="presParOf" srcId="{0B6B65D0-3802-094B-AC0E-1F850D081BE8}" destId="{6EA8B573-D76B-1344-A772-569239950BD8}" srcOrd="0" destOrd="0" presId="urn:microsoft.com/office/officeart/2009/3/layout/HorizontalOrganizationChart#215"/>
    <dgm:cxn modelId="{2D2BAD6B-3912-6144-95E9-017273E83770}" type="presParOf" srcId="{6EA8B573-D76B-1344-A772-569239950BD8}" destId="{3AFFB775-1CBE-124A-B478-BF15B1D00CA3}" srcOrd="0" destOrd="0" presId="urn:microsoft.com/office/officeart/2009/3/layout/HorizontalOrganizationChart#215"/>
    <dgm:cxn modelId="{688972B8-6498-7D4D-B9A3-2A186E3763A0}" type="presParOf" srcId="{6EA8B573-D76B-1344-A772-569239950BD8}" destId="{C97BB68C-364B-D840-8C87-F358516682AE}" srcOrd="1" destOrd="0" presId="urn:microsoft.com/office/officeart/2009/3/layout/HorizontalOrganizationChart#215"/>
    <dgm:cxn modelId="{FA300902-1A49-9240-B872-3FAA372FBCB6}" type="presParOf" srcId="{0B6B65D0-3802-094B-AC0E-1F850D081BE8}" destId="{585D669A-5D5A-E844-B733-2ABB836AC482}" srcOrd="1" destOrd="0" presId="urn:microsoft.com/office/officeart/2009/3/layout/HorizontalOrganizationChart#215"/>
    <dgm:cxn modelId="{D4EBF049-6C86-3B41-8AB2-4BF28253E924}" type="presParOf" srcId="{0B6B65D0-3802-094B-AC0E-1F850D081BE8}" destId="{87DF975F-FD8D-014F-A190-8BBD9D40E99B}" srcOrd="2" destOrd="0" presId="urn:microsoft.com/office/officeart/2009/3/layout/HorizontalOrganizationChart#215"/>
    <dgm:cxn modelId="{A881CC4D-7A1F-5A4C-8A4A-B0F521C5E4A5}" type="presParOf" srcId="{3946E366-4D4B-5840-8D33-E1ED2CE52923}" destId="{14F03A31-DD1F-DA4C-AF6C-48E3BFF5A1D7}" srcOrd="2" destOrd="0" presId="urn:microsoft.com/office/officeart/2009/3/layout/HorizontalOrganizationChart#215"/>
    <dgm:cxn modelId="{E89408EF-C7AA-D744-88A8-AD70FC7152D1}" type="presParOf" srcId="{3946E366-4D4B-5840-8D33-E1ED2CE52923}" destId="{1AC460BC-CC68-6647-8624-C5F2AF85B921}" srcOrd="3" destOrd="0" presId="urn:microsoft.com/office/officeart/2009/3/layout/HorizontalOrganizationChart#215"/>
    <dgm:cxn modelId="{49F769C6-81B5-B548-A54B-57F311D73B0A}" type="presParOf" srcId="{1AC460BC-CC68-6647-8624-C5F2AF85B921}" destId="{00B01810-248E-AF45-8301-A206F6727025}" srcOrd="0" destOrd="0" presId="urn:microsoft.com/office/officeart/2009/3/layout/HorizontalOrganizationChart#215"/>
    <dgm:cxn modelId="{728FDF43-6434-5449-A407-915F69604CBB}" type="presParOf" srcId="{00B01810-248E-AF45-8301-A206F6727025}" destId="{A6BCE99D-2328-AB4B-A08C-4D8E3407029E}" srcOrd="0" destOrd="0" presId="urn:microsoft.com/office/officeart/2009/3/layout/HorizontalOrganizationChart#215"/>
    <dgm:cxn modelId="{385DD847-4F70-3943-A121-309FA93F2241}" type="presParOf" srcId="{00B01810-248E-AF45-8301-A206F6727025}" destId="{0B7F999F-3493-2843-8C0C-3E964A25A9AA}" srcOrd="1" destOrd="0" presId="urn:microsoft.com/office/officeart/2009/3/layout/HorizontalOrganizationChart#215"/>
    <dgm:cxn modelId="{A130AC5C-34A6-634B-A755-2DCDF6A94393}" type="presParOf" srcId="{1AC460BC-CC68-6647-8624-C5F2AF85B921}" destId="{C86C2B90-38C8-5D42-97E9-EF014A286C57}" srcOrd="1" destOrd="0" presId="urn:microsoft.com/office/officeart/2009/3/layout/HorizontalOrganizationChart#215"/>
    <dgm:cxn modelId="{4E1B847C-9AF3-6B44-905C-049A8AF12147}" type="presParOf" srcId="{1AC460BC-CC68-6647-8624-C5F2AF85B921}" destId="{5B01CF56-9670-C749-BF37-FA57A793B9AD}" srcOrd="2" destOrd="0" presId="urn:microsoft.com/office/officeart/2009/3/layout/HorizontalOrganizationChart#215"/>
    <dgm:cxn modelId="{E3381092-9DC8-F545-88DB-B978434B92E6}" type="presParOf" srcId="{3946E366-4D4B-5840-8D33-E1ED2CE52923}" destId="{B1276265-FEFE-3046-9097-D07E9C31DAEC}" srcOrd="4" destOrd="0" presId="urn:microsoft.com/office/officeart/2009/3/layout/HorizontalOrganizationChart#215"/>
    <dgm:cxn modelId="{247C7DA4-45CC-4742-A9F5-99B064C9AB13}" type="presParOf" srcId="{3946E366-4D4B-5840-8D33-E1ED2CE52923}" destId="{8C26A251-4148-2646-94D8-FFDE91BB2A39}" srcOrd="5" destOrd="0" presId="urn:microsoft.com/office/officeart/2009/3/layout/HorizontalOrganizationChart#215"/>
    <dgm:cxn modelId="{83C794DB-3BD8-F947-A548-9E4205A9E84A}" type="presParOf" srcId="{8C26A251-4148-2646-94D8-FFDE91BB2A39}" destId="{B887005D-154B-914A-B8B4-72809A3A6638}" srcOrd="0" destOrd="0" presId="urn:microsoft.com/office/officeart/2009/3/layout/HorizontalOrganizationChart#215"/>
    <dgm:cxn modelId="{5C3CC3D5-C87C-D74C-8CFE-EC2793172763}" type="presParOf" srcId="{B887005D-154B-914A-B8B4-72809A3A6638}" destId="{EBF0217C-A3F7-E742-AED2-F12FF9659BE1}" srcOrd="0" destOrd="0" presId="urn:microsoft.com/office/officeart/2009/3/layout/HorizontalOrganizationChart#215"/>
    <dgm:cxn modelId="{B4652A20-9CF1-A54D-95E1-7DDDF68D9D78}" type="presParOf" srcId="{B887005D-154B-914A-B8B4-72809A3A6638}" destId="{FE1C23CC-2798-2346-8A28-D22A3661F96B}" srcOrd="1" destOrd="0" presId="urn:microsoft.com/office/officeart/2009/3/layout/HorizontalOrganizationChart#215"/>
    <dgm:cxn modelId="{7B2F96AD-8BB7-AC41-B242-346E46E9CD7E}" type="presParOf" srcId="{8C26A251-4148-2646-94D8-FFDE91BB2A39}" destId="{C5996BB9-EC57-4140-9A84-8E106531F77B}" srcOrd="1" destOrd="0" presId="urn:microsoft.com/office/officeart/2009/3/layout/HorizontalOrganizationChart#215"/>
    <dgm:cxn modelId="{51DFA3ED-8A7F-A14B-84E5-14909A38DFB7}" type="presParOf" srcId="{8C26A251-4148-2646-94D8-FFDE91BB2A39}" destId="{02BE02E2-7193-A84B-B98E-5DCEC516558F}" srcOrd="2" destOrd="0" presId="urn:microsoft.com/office/officeart/2009/3/layout/HorizontalOrganizationChart#215"/>
    <dgm:cxn modelId="{15DD7C47-C45A-6B40-9B0E-77CD4B10CED5}" type="presParOf" srcId="{4177CD68-CAEC-D444-8CF0-01FC8A1AF460}" destId="{73C89568-9972-3449-A007-2DDD80448F1F}" srcOrd="2" destOrd="0" presId="urn:microsoft.com/office/officeart/2009/3/layout/HorizontalOrganizationChart#215"/>
    <dgm:cxn modelId="{5036D8FB-D399-2647-AF22-FF147058AE1A}" type="presParOf" srcId="{1D819CC7-AE15-7041-8CC7-091EAD0AF860}" destId="{67555D2D-109C-3F48-BD99-BE3C6A0EABC7}" srcOrd="4" destOrd="0" presId="urn:microsoft.com/office/officeart/2009/3/layout/HorizontalOrganizationChart#215"/>
    <dgm:cxn modelId="{E49BBB41-5B3F-4348-9638-266E088C8085}" type="presParOf" srcId="{1D819CC7-AE15-7041-8CC7-091EAD0AF860}" destId="{E6B6465D-CAE6-374A-A76F-5AF76E97323E}" srcOrd="5" destOrd="0" presId="urn:microsoft.com/office/officeart/2009/3/layout/HorizontalOrganizationChart#215"/>
    <dgm:cxn modelId="{A7D32910-D546-A54C-9998-59010D0D9322}" type="presParOf" srcId="{E6B6465D-CAE6-374A-A76F-5AF76E97323E}" destId="{4BE47196-A4C5-9849-B84D-581BD1019A35}" srcOrd="0" destOrd="0" presId="urn:microsoft.com/office/officeart/2009/3/layout/HorizontalOrganizationChart#215"/>
    <dgm:cxn modelId="{15998826-EC0F-D246-B3C7-B595FDEF4BB9}" type="presParOf" srcId="{4BE47196-A4C5-9849-B84D-581BD1019A35}" destId="{BB5603CC-5CAA-244B-AFE9-25EC89A14E3B}" srcOrd="0" destOrd="0" presId="urn:microsoft.com/office/officeart/2009/3/layout/HorizontalOrganizationChart#215"/>
    <dgm:cxn modelId="{DC6049FF-0605-8346-B11C-819D1E759843}" type="presParOf" srcId="{4BE47196-A4C5-9849-B84D-581BD1019A35}" destId="{146B8753-8F12-1D42-BF1C-A0ACF172E0B7}" srcOrd="1" destOrd="0" presId="urn:microsoft.com/office/officeart/2009/3/layout/HorizontalOrganizationChart#215"/>
    <dgm:cxn modelId="{5E653CBF-6470-2242-946B-F8625B95CE64}" type="presParOf" srcId="{E6B6465D-CAE6-374A-A76F-5AF76E97323E}" destId="{A2E67D5F-4BAB-154F-A11F-AA1F0E8E6965}" srcOrd="1" destOrd="0" presId="urn:microsoft.com/office/officeart/2009/3/layout/HorizontalOrganizationChart#215"/>
    <dgm:cxn modelId="{521DD227-2BCC-A344-B492-7C7657760D4A}" type="presParOf" srcId="{E6B6465D-CAE6-374A-A76F-5AF76E97323E}" destId="{99D933EF-C1BA-AB4A-BA59-56299B40447F}" srcOrd="2" destOrd="0" presId="urn:microsoft.com/office/officeart/2009/3/layout/HorizontalOrganizationChart#215"/>
    <dgm:cxn modelId="{8835ACE0-C630-6E48-A276-A525ABCD04C6}" type="presParOf" srcId="{34DD66BF-EB90-284F-A753-6910AA8486B6}" destId="{6B2ECD9B-4CFC-8A46-9C59-C1E91EBE7B8C}" srcOrd="2" destOrd="0" presId="urn:microsoft.com/office/officeart/2009/3/layout/HorizontalOrganizationChart#21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16" loCatId="" qsTypeId="urn:microsoft.com/office/officeart/2005/8/quickstyle/simple1#244" qsCatId="simple" csTypeId="urn:microsoft.com/office/officeart/2005/8/colors/accent5_1#244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</a:p>
      </dgm:t>
    </dgm:pt>
    <dgm:pt modelId="{B03723BE-2AAE-B84E-96B6-B66EFD284C72}" type="par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94F436B2-84B3-A94C-AAE6-A291EB7810B6}" type="sib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gm:t>
    </dgm:pt>
    <dgm:pt modelId="{4CC1B284-9853-1B47-8055-3F884C1C8875}" type="par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F9E6F482-D2DB-3C4B-8C73-E7FEAAAE318B}" type="sib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</a:p>
      </dgm:t>
    </dgm:pt>
    <dgm:pt modelId="{E29F575D-6B9B-A142-9145-B435FF4472C4}" type="par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6F40534C-A9A4-534D-A709-2D389A60FED3}" type="sib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7BB68C-364B-D840-8C87-F358516682AE}" type="pres">
      <dgm:prSet presAssocID="{D325187C-9639-D64A-89DA-33BB54531EA2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7F999F-3493-2843-8C0C-3E964A25A9AA}" type="pres">
      <dgm:prSet presAssocID="{2018F7FF-AB90-F046-9596-489890B148A1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E1C23CC-2798-2346-8A28-D22A3661F96B}" type="pres">
      <dgm:prSet presAssocID="{C41DC5A0-EC93-0145-86F2-930E81052E33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2E2A83F8-C1DA-EB41-8E45-137C35A9D8C9}" type="presOf" srcId="{97033CE6-88A1-4149-B7B0-5324D1EEDBCF}" destId="{67555D2D-109C-3F48-BD99-BE3C6A0EABC7}" srcOrd="0" destOrd="0" presId="urn:microsoft.com/office/officeart/2009/3/layout/HorizontalOrganizationChart#216"/>
    <dgm:cxn modelId="{0A4BF8EC-FEA5-504A-A1DA-A6782ED957FA}" type="presOf" srcId="{C84108CA-1057-DA43-95F3-7CAF5FF654B0}" destId="{2288FD34-22BA-704C-AD92-31F9F855B517}" srcOrd="0" destOrd="0" presId="urn:microsoft.com/office/officeart/2009/3/layout/HorizontalOrganizationChart#216"/>
    <dgm:cxn modelId="{065902B1-5B45-FA4E-8E79-802EC4CB1543}" type="presOf" srcId="{98E4E2D7-29A2-944C-A0D8-E47FC7748529}" destId="{146B8753-8F12-1D42-BF1C-A0ACF172E0B7}" srcOrd="1" destOrd="0" presId="urn:microsoft.com/office/officeart/2009/3/layout/HorizontalOrganizationChart#216"/>
    <dgm:cxn modelId="{75FC9DD9-56DC-9F4D-97F1-CA5E6187039A}" type="presOf" srcId="{61F2998D-A978-7341-8E00-BCBD2DE6B2E6}" destId="{6E59B7BD-82D0-FF4E-8AA9-D13D3E611020}" srcOrd="0" destOrd="0" presId="urn:microsoft.com/office/officeart/2009/3/layout/HorizontalOrganizationChart#216"/>
    <dgm:cxn modelId="{006EBDAF-BE5F-9743-BA39-F94491DD610D}" type="presOf" srcId="{2018F7FF-AB90-F046-9596-489890B148A1}" destId="{0B7F999F-3493-2843-8C0C-3E964A25A9AA}" srcOrd="1" destOrd="0" presId="urn:microsoft.com/office/officeart/2009/3/layout/HorizontalOrganizationChart#216"/>
    <dgm:cxn modelId="{59D363F7-3329-CC46-977E-F231F39C8BEA}" type="presOf" srcId="{08296FF1-0ED5-8F4A-A5E5-9951F408D5B7}" destId="{4A1481DA-FDFB-AB47-A433-AEEDEF661960}" srcOrd="1" destOrd="0" presId="urn:microsoft.com/office/officeart/2009/3/layout/HorizontalOrganizationChart#216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73D2DF3F-85DF-7845-9EC2-A5A782EE8264}" type="presOf" srcId="{C41DC5A0-EC93-0145-86F2-930E81052E33}" destId="{EBF0217C-A3F7-E742-AED2-F12FF9659BE1}" srcOrd="0" destOrd="0" presId="urn:microsoft.com/office/officeart/2009/3/layout/HorizontalOrganizationChart#216"/>
    <dgm:cxn modelId="{5766E083-BEE6-9C41-AF7D-853E22E1DC9E}" type="presOf" srcId="{D325187C-9639-D64A-89DA-33BB54531EA2}" destId="{C97BB68C-364B-D840-8C87-F358516682AE}" srcOrd="1" destOrd="0" presId="urn:microsoft.com/office/officeart/2009/3/layout/HorizontalOrganizationChart#216"/>
    <dgm:cxn modelId="{2BC6F7B1-F5FD-7846-8339-4BEE26549641}" type="presOf" srcId="{08296FF1-0ED5-8F4A-A5E5-9951F408D5B7}" destId="{5BD43815-F2CF-5A44-8ED9-6CF071ABDF23}" srcOrd="0" destOrd="0" presId="urn:microsoft.com/office/officeart/2009/3/layout/HorizontalOrganizationChart#216"/>
    <dgm:cxn modelId="{DB5B1CF3-FAF5-E54C-A442-CE2A7BBA4E94}" type="presOf" srcId="{E29F575D-6B9B-A142-9145-B435FF4472C4}" destId="{B1276265-FEFE-3046-9097-D07E9C31DAEC}" srcOrd="0" destOrd="0" presId="urn:microsoft.com/office/officeart/2009/3/layout/HorizontalOrganizationChart#216"/>
    <dgm:cxn modelId="{57CD17E2-8BE5-5442-A559-EC77B757B516}" type="presOf" srcId="{4685CA47-9AC7-E740-98BE-6E7FE0604AE1}" destId="{0033F653-FDF4-8241-BABA-26113E62F54D}" srcOrd="1" destOrd="0" presId="urn:microsoft.com/office/officeart/2009/3/layout/HorizontalOrganizationChart#216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0A1D143C-C813-2C4F-996E-477F5F751B62}" type="presOf" srcId="{4CC1B284-9853-1B47-8055-3F884C1C8875}" destId="{14F03A31-DD1F-DA4C-AF6C-48E3BFF5A1D7}" srcOrd="0" destOrd="0" presId="urn:microsoft.com/office/officeart/2009/3/layout/HorizontalOrganizationChart#216"/>
    <dgm:cxn modelId="{0FF68187-5D99-314E-A5AC-557B87C8611E}" type="presOf" srcId="{2018F7FF-AB90-F046-9596-489890B148A1}" destId="{A6BCE99D-2328-AB4B-A08C-4D8E3407029E}" srcOrd="0" destOrd="0" presId="urn:microsoft.com/office/officeart/2009/3/layout/HorizontalOrganizationChart#216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008AC375-265D-224B-A221-3EABD67CEA5F}" type="presOf" srcId="{61F2998D-A978-7341-8E00-BCBD2DE6B2E6}" destId="{2F22086C-957A-044C-B974-7B619F8F3372}" srcOrd="1" destOrd="0" presId="urn:microsoft.com/office/officeart/2009/3/layout/HorizontalOrganizationChart#216"/>
    <dgm:cxn modelId="{B965E043-D826-D548-8CF6-58855940353E}" type="presOf" srcId="{D325187C-9639-D64A-89DA-33BB54531EA2}" destId="{3AFFB775-1CBE-124A-B478-BF15B1D00CA3}" srcOrd="0" destOrd="0" presId="urn:microsoft.com/office/officeart/2009/3/layout/HorizontalOrganizationChart#216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690D04B2-037B-6049-A513-43CC6D475B48}" type="presOf" srcId="{578B10F9-F525-B344-893E-19EFB4EB80EC}" destId="{0BEA93B9-071F-2547-A726-B1DB639C63E4}" srcOrd="0" destOrd="0" presId="urn:microsoft.com/office/officeart/2009/3/layout/HorizontalOrganizationChart#216"/>
    <dgm:cxn modelId="{5A59AEF5-9F7E-8A43-91BE-D0A6C9F78AA0}" type="presOf" srcId="{B03723BE-2AAE-B84E-96B6-B66EFD284C72}" destId="{6E2731B0-2F77-0743-B1F3-DC9EEBEA45C1}" srcOrd="0" destOrd="0" presId="urn:microsoft.com/office/officeart/2009/3/layout/HorizontalOrganizationChart#216"/>
    <dgm:cxn modelId="{D7DCCFF8-28AE-4F42-95FE-8BDE95694D90}" type="presOf" srcId="{4685CA47-9AC7-E740-98BE-6E7FE0604AE1}" destId="{F2F057D7-032C-7840-BB6D-1098083C5A53}" srcOrd="0" destOrd="0" presId="urn:microsoft.com/office/officeart/2009/3/layout/HorizontalOrganizationChart#216"/>
    <dgm:cxn modelId="{A52A4A46-7231-AE45-9E4C-6EF68DE96029}" type="presOf" srcId="{C41DC5A0-EC93-0145-86F2-930E81052E33}" destId="{FE1C23CC-2798-2346-8A28-D22A3661F96B}" srcOrd="1" destOrd="0" presId="urn:microsoft.com/office/officeart/2009/3/layout/HorizontalOrganizationChart#216"/>
    <dgm:cxn modelId="{AC0BA364-44D2-BE4D-8AF8-86AA261A20C0}" type="presOf" srcId="{98E4E2D7-29A2-944C-A0D8-E47FC7748529}" destId="{BB5603CC-5CAA-244B-AFE9-25EC89A14E3B}" srcOrd="0" destOrd="0" presId="urn:microsoft.com/office/officeart/2009/3/layout/HorizontalOrganizationChart#216"/>
    <dgm:cxn modelId="{9D3930CA-742B-4042-8076-15035D94E4B2}" type="presOf" srcId="{FE34612F-E513-B64D-969A-66F5B5D4F4DC}" destId="{F6BCBB90-9C87-E241-B97B-E63F4B833C41}" srcOrd="0" destOrd="0" presId="urn:microsoft.com/office/officeart/2009/3/layout/HorizontalOrganizationChart#216"/>
    <dgm:cxn modelId="{7C54A87B-B4CA-4B4C-9AE1-92F7DACDD6A9}" type="presParOf" srcId="{2288FD34-22BA-704C-AD92-31F9F855B517}" destId="{34DD66BF-EB90-284F-A753-6910AA8486B6}" srcOrd="0" destOrd="0" presId="urn:microsoft.com/office/officeart/2009/3/layout/HorizontalOrganizationChart#216"/>
    <dgm:cxn modelId="{45921E58-8D9E-FB42-AAAB-ADF5BD5E3634}" type="presParOf" srcId="{34DD66BF-EB90-284F-A753-6910AA8486B6}" destId="{7451D659-CC91-7E4B-AE72-96A03023B97A}" srcOrd="0" destOrd="0" presId="urn:microsoft.com/office/officeart/2009/3/layout/HorizontalOrganizationChart#216"/>
    <dgm:cxn modelId="{0FB19B74-4C30-2B4B-BA79-FB7F73E899E8}" type="presParOf" srcId="{7451D659-CC91-7E4B-AE72-96A03023B97A}" destId="{F2F057D7-032C-7840-BB6D-1098083C5A53}" srcOrd="0" destOrd="0" presId="urn:microsoft.com/office/officeart/2009/3/layout/HorizontalOrganizationChart#216"/>
    <dgm:cxn modelId="{0D76C201-F762-BD4B-862A-35E0593CA538}" type="presParOf" srcId="{7451D659-CC91-7E4B-AE72-96A03023B97A}" destId="{0033F653-FDF4-8241-BABA-26113E62F54D}" srcOrd="1" destOrd="0" presId="urn:microsoft.com/office/officeart/2009/3/layout/HorizontalOrganizationChart#216"/>
    <dgm:cxn modelId="{397D0AAD-963E-5549-98FD-6B3BC4644B79}" type="presParOf" srcId="{34DD66BF-EB90-284F-A753-6910AA8486B6}" destId="{1D819CC7-AE15-7041-8CC7-091EAD0AF860}" srcOrd="1" destOrd="0" presId="urn:microsoft.com/office/officeart/2009/3/layout/HorizontalOrganizationChart#216"/>
    <dgm:cxn modelId="{64A3B778-1030-2147-A214-549D7B31F5FB}" type="presParOf" srcId="{1D819CC7-AE15-7041-8CC7-091EAD0AF860}" destId="{F6BCBB90-9C87-E241-B97B-E63F4B833C41}" srcOrd="0" destOrd="0" presId="urn:microsoft.com/office/officeart/2009/3/layout/HorizontalOrganizationChart#216"/>
    <dgm:cxn modelId="{0266EB5F-01A5-2F46-A214-1CB1EBA11B80}" type="presParOf" srcId="{1D819CC7-AE15-7041-8CC7-091EAD0AF860}" destId="{6E94D361-4C41-D443-AFE2-710BC8332951}" srcOrd="1" destOrd="0" presId="urn:microsoft.com/office/officeart/2009/3/layout/HorizontalOrganizationChart#216"/>
    <dgm:cxn modelId="{03C5424E-8AD8-0742-AFAD-D9D8861B914D}" type="presParOf" srcId="{6E94D361-4C41-D443-AFE2-710BC8332951}" destId="{9DFCFF29-542A-B54B-84A8-0F7C10280582}" srcOrd="0" destOrd="0" presId="urn:microsoft.com/office/officeart/2009/3/layout/HorizontalOrganizationChart#216"/>
    <dgm:cxn modelId="{12201CEC-BE48-6D4F-942A-C98A6A98B2AC}" type="presParOf" srcId="{9DFCFF29-542A-B54B-84A8-0F7C10280582}" destId="{6E59B7BD-82D0-FF4E-8AA9-D13D3E611020}" srcOrd="0" destOrd="0" presId="urn:microsoft.com/office/officeart/2009/3/layout/HorizontalOrganizationChart#216"/>
    <dgm:cxn modelId="{117BA8BC-7F12-3242-B128-65743FA571C0}" type="presParOf" srcId="{9DFCFF29-542A-B54B-84A8-0F7C10280582}" destId="{2F22086C-957A-044C-B974-7B619F8F3372}" srcOrd="1" destOrd="0" presId="urn:microsoft.com/office/officeart/2009/3/layout/HorizontalOrganizationChart#216"/>
    <dgm:cxn modelId="{8748A712-366F-4E44-9AEF-71D54EF70EA3}" type="presParOf" srcId="{6E94D361-4C41-D443-AFE2-710BC8332951}" destId="{0A82629D-EDE3-404A-B9B0-0BBB2D925C52}" srcOrd="1" destOrd="0" presId="urn:microsoft.com/office/officeart/2009/3/layout/HorizontalOrganizationChart#216"/>
    <dgm:cxn modelId="{06073FDB-9568-FF4B-BD99-57BC409A986E}" type="presParOf" srcId="{6E94D361-4C41-D443-AFE2-710BC8332951}" destId="{25438EE0-801B-0B40-9098-7020953333C3}" srcOrd="2" destOrd="0" presId="urn:microsoft.com/office/officeart/2009/3/layout/HorizontalOrganizationChart#216"/>
    <dgm:cxn modelId="{44EB97D7-B325-A448-AB63-FF05EBC120FB}" type="presParOf" srcId="{1D819CC7-AE15-7041-8CC7-091EAD0AF860}" destId="{0BEA93B9-071F-2547-A726-B1DB639C63E4}" srcOrd="2" destOrd="0" presId="urn:microsoft.com/office/officeart/2009/3/layout/HorizontalOrganizationChart#216"/>
    <dgm:cxn modelId="{D8200261-3551-854D-9068-03FCB5FF7DBC}" type="presParOf" srcId="{1D819CC7-AE15-7041-8CC7-091EAD0AF860}" destId="{4177CD68-CAEC-D444-8CF0-01FC8A1AF460}" srcOrd="3" destOrd="0" presId="urn:microsoft.com/office/officeart/2009/3/layout/HorizontalOrganizationChart#216"/>
    <dgm:cxn modelId="{3EE958C7-BA14-B842-AE00-C9768082B175}" type="presParOf" srcId="{4177CD68-CAEC-D444-8CF0-01FC8A1AF460}" destId="{C84C7EDE-D57F-9A48-9CF7-DE8022F481F8}" srcOrd="0" destOrd="0" presId="urn:microsoft.com/office/officeart/2009/3/layout/HorizontalOrganizationChart#216"/>
    <dgm:cxn modelId="{4DC85226-5678-7F49-B7AB-DBC3154E4D65}" type="presParOf" srcId="{C84C7EDE-D57F-9A48-9CF7-DE8022F481F8}" destId="{5BD43815-F2CF-5A44-8ED9-6CF071ABDF23}" srcOrd="0" destOrd="0" presId="urn:microsoft.com/office/officeart/2009/3/layout/HorizontalOrganizationChart#216"/>
    <dgm:cxn modelId="{C6FA0280-6B51-7E44-BF7F-5A2C4A96A5AE}" type="presParOf" srcId="{C84C7EDE-D57F-9A48-9CF7-DE8022F481F8}" destId="{4A1481DA-FDFB-AB47-A433-AEEDEF661960}" srcOrd="1" destOrd="0" presId="urn:microsoft.com/office/officeart/2009/3/layout/HorizontalOrganizationChart#216"/>
    <dgm:cxn modelId="{9823D2C6-62A3-FB43-A695-19868DE9C8CE}" type="presParOf" srcId="{4177CD68-CAEC-D444-8CF0-01FC8A1AF460}" destId="{3946E366-4D4B-5840-8D33-E1ED2CE52923}" srcOrd="1" destOrd="0" presId="urn:microsoft.com/office/officeart/2009/3/layout/HorizontalOrganizationChart#216"/>
    <dgm:cxn modelId="{1D81D775-7C2B-E449-92C0-278C20FB920E}" type="presParOf" srcId="{3946E366-4D4B-5840-8D33-E1ED2CE52923}" destId="{6E2731B0-2F77-0743-B1F3-DC9EEBEA45C1}" srcOrd="0" destOrd="0" presId="urn:microsoft.com/office/officeart/2009/3/layout/HorizontalOrganizationChart#216"/>
    <dgm:cxn modelId="{A2BC27B2-DC77-C24A-A23D-1FC132035C00}" type="presParOf" srcId="{3946E366-4D4B-5840-8D33-E1ED2CE52923}" destId="{0B6B65D0-3802-094B-AC0E-1F850D081BE8}" srcOrd="1" destOrd="0" presId="urn:microsoft.com/office/officeart/2009/3/layout/HorizontalOrganizationChart#216"/>
    <dgm:cxn modelId="{C7D6253D-C05A-AF47-B87E-7BC5AF5C8B95}" type="presParOf" srcId="{0B6B65D0-3802-094B-AC0E-1F850D081BE8}" destId="{6EA8B573-D76B-1344-A772-569239950BD8}" srcOrd="0" destOrd="0" presId="urn:microsoft.com/office/officeart/2009/3/layout/HorizontalOrganizationChart#216"/>
    <dgm:cxn modelId="{43405268-AE91-4A40-A781-2772EE0F3CD9}" type="presParOf" srcId="{6EA8B573-D76B-1344-A772-569239950BD8}" destId="{3AFFB775-1CBE-124A-B478-BF15B1D00CA3}" srcOrd="0" destOrd="0" presId="urn:microsoft.com/office/officeart/2009/3/layout/HorizontalOrganizationChart#216"/>
    <dgm:cxn modelId="{46ACBB61-1759-2F4A-A13F-72E019CE3A32}" type="presParOf" srcId="{6EA8B573-D76B-1344-A772-569239950BD8}" destId="{C97BB68C-364B-D840-8C87-F358516682AE}" srcOrd="1" destOrd="0" presId="urn:microsoft.com/office/officeart/2009/3/layout/HorizontalOrganizationChart#216"/>
    <dgm:cxn modelId="{4269F371-D64D-3C43-8EDF-6C0431C17D40}" type="presParOf" srcId="{0B6B65D0-3802-094B-AC0E-1F850D081BE8}" destId="{585D669A-5D5A-E844-B733-2ABB836AC482}" srcOrd="1" destOrd="0" presId="urn:microsoft.com/office/officeart/2009/3/layout/HorizontalOrganizationChart#216"/>
    <dgm:cxn modelId="{ADCFAE8D-A8A8-D949-98D8-4BE284EB54FE}" type="presParOf" srcId="{0B6B65D0-3802-094B-AC0E-1F850D081BE8}" destId="{87DF975F-FD8D-014F-A190-8BBD9D40E99B}" srcOrd="2" destOrd="0" presId="urn:microsoft.com/office/officeart/2009/3/layout/HorizontalOrganizationChart#216"/>
    <dgm:cxn modelId="{4612FED2-F09B-2143-86DE-A5FDFC662281}" type="presParOf" srcId="{3946E366-4D4B-5840-8D33-E1ED2CE52923}" destId="{14F03A31-DD1F-DA4C-AF6C-48E3BFF5A1D7}" srcOrd="2" destOrd="0" presId="urn:microsoft.com/office/officeart/2009/3/layout/HorizontalOrganizationChart#216"/>
    <dgm:cxn modelId="{A9B175F6-4DC2-8042-9D39-D6BAB730CE45}" type="presParOf" srcId="{3946E366-4D4B-5840-8D33-E1ED2CE52923}" destId="{1AC460BC-CC68-6647-8624-C5F2AF85B921}" srcOrd="3" destOrd="0" presId="urn:microsoft.com/office/officeart/2009/3/layout/HorizontalOrganizationChart#216"/>
    <dgm:cxn modelId="{3B1FABF5-979B-014C-AC6A-91E7C18A7AA6}" type="presParOf" srcId="{1AC460BC-CC68-6647-8624-C5F2AF85B921}" destId="{00B01810-248E-AF45-8301-A206F6727025}" srcOrd="0" destOrd="0" presId="urn:microsoft.com/office/officeart/2009/3/layout/HorizontalOrganizationChart#216"/>
    <dgm:cxn modelId="{DB0A857F-0DAA-5746-B515-6F93C12E4351}" type="presParOf" srcId="{00B01810-248E-AF45-8301-A206F6727025}" destId="{A6BCE99D-2328-AB4B-A08C-4D8E3407029E}" srcOrd="0" destOrd="0" presId="urn:microsoft.com/office/officeart/2009/3/layout/HorizontalOrganizationChart#216"/>
    <dgm:cxn modelId="{7F943B36-0565-4849-8729-DAAFD85DD073}" type="presParOf" srcId="{00B01810-248E-AF45-8301-A206F6727025}" destId="{0B7F999F-3493-2843-8C0C-3E964A25A9AA}" srcOrd="1" destOrd="0" presId="urn:microsoft.com/office/officeart/2009/3/layout/HorizontalOrganizationChart#216"/>
    <dgm:cxn modelId="{9E5E2F2A-82CC-C047-94E7-712759661690}" type="presParOf" srcId="{1AC460BC-CC68-6647-8624-C5F2AF85B921}" destId="{C86C2B90-38C8-5D42-97E9-EF014A286C57}" srcOrd="1" destOrd="0" presId="urn:microsoft.com/office/officeart/2009/3/layout/HorizontalOrganizationChart#216"/>
    <dgm:cxn modelId="{AA3D57AE-9B3F-7E4A-9327-FA4DA0483C38}" type="presParOf" srcId="{1AC460BC-CC68-6647-8624-C5F2AF85B921}" destId="{5B01CF56-9670-C749-BF37-FA57A793B9AD}" srcOrd="2" destOrd="0" presId="urn:microsoft.com/office/officeart/2009/3/layout/HorizontalOrganizationChart#216"/>
    <dgm:cxn modelId="{499776BB-89F9-434B-9098-7AF315DB626B}" type="presParOf" srcId="{3946E366-4D4B-5840-8D33-E1ED2CE52923}" destId="{B1276265-FEFE-3046-9097-D07E9C31DAEC}" srcOrd="4" destOrd="0" presId="urn:microsoft.com/office/officeart/2009/3/layout/HorizontalOrganizationChart#216"/>
    <dgm:cxn modelId="{8CC696A3-61F9-5146-8158-02438AD83481}" type="presParOf" srcId="{3946E366-4D4B-5840-8D33-E1ED2CE52923}" destId="{8C26A251-4148-2646-94D8-FFDE91BB2A39}" srcOrd="5" destOrd="0" presId="urn:microsoft.com/office/officeart/2009/3/layout/HorizontalOrganizationChart#216"/>
    <dgm:cxn modelId="{DAC518EA-6C49-9047-B1F4-374CE97BB6F9}" type="presParOf" srcId="{8C26A251-4148-2646-94D8-FFDE91BB2A39}" destId="{B887005D-154B-914A-B8B4-72809A3A6638}" srcOrd="0" destOrd="0" presId="urn:microsoft.com/office/officeart/2009/3/layout/HorizontalOrganizationChart#216"/>
    <dgm:cxn modelId="{05C2053F-1E3F-7E4E-9A0C-A71D58B7E0A2}" type="presParOf" srcId="{B887005D-154B-914A-B8B4-72809A3A6638}" destId="{EBF0217C-A3F7-E742-AED2-F12FF9659BE1}" srcOrd="0" destOrd="0" presId="urn:microsoft.com/office/officeart/2009/3/layout/HorizontalOrganizationChart#216"/>
    <dgm:cxn modelId="{F16FB586-7F19-4D4D-AE14-76893B46AE56}" type="presParOf" srcId="{B887005D-154B-914A-B8B4-72809A3A6638}" destId="{FE1C23CC-2798-2346-8A28-D22A3661F96B}" srcOrd="1" destOrd="0" presId="urn:microsoft.com/office/officeart/2009/3/layout/HorizontalOrganizationChart#216"/>
    <dgm:cxn modelId="{87F1DD68-428C-B346-9816-68DD60B16648}" type="presParOf" srcId="{8C26A251-4148-2646-94D8-FFDE91BB2A39}" destId="{C5996BB9-EC57-4140-9A84-8E106531F77B}" srcOrd="1" destOrd="0" presId="urn:microsoft.com/office/officeart/2009/3/layout/HorizontalOrganizationChart#216"/>
    <dgm:cxn modelId="{FEF728F4-D3FB-324C-A3D3-2BE046E23214}" type="presParOf" srcId="{8C26A251-4148-2646-94D8-FFDE91BB2A39}" destId="{02BE02E2-7193-A84B-B98E-5DCEC516558F}" srcOrd="2" destOrd="0" presId="urn:microsoft.com/office/officeart/2009/3/layout/HorizontalOrganizationChart#216"/>
    <dgm:cxn modelId="{D570580B-C9B4-CE45-90B8-4A61492F21E2}" type="presParOf" srcId="{4177CD68-CAEC-D444-8CF0-01FC8A1AF460}" destId="{73C89568-9972-3449-A007-2DDD80448F1F}" srcOrd="2" destOrd="0" presId="urn:microsoft.com/office/officeart/2009/3/layout/HorizontalOrganizationChart#216"/>
    <dgm:cxn modelId="{8A47D893-02D1-1444-9928-B72E4528CFC6}" type="presParOf" srcId="{1D819CC7-AE15-7041-8CC7-091EAD0AF860}" destId="{67555D2D-109C-3F48-BD99-BE3C6A0EABC7}" srcOrd="4" destOrd="0" presId="urn:microsoft.com/office/officeart/2009/3/layout/HorizontalOrganizationChart#216"/>
    <dgm:cxn modelId="{09DC8D7C-6880-CD49-B2B6-69C9C7501361}" type="presParOf" srcId="{1D819CC7-AE15-7041-8CC7-091EAD0AF860}" destId="{E6B6465D-CAE6-374A-A76F-5AF76E97323E}" srcOrd="5" destOrd="0" presId="urn:microsoft.com/office/officeart/2009/3/layout/HorizontalOrganizationChart#216"/>
    <dgm:cxn modelId="{2ED62EA6-040B-3847-80E5-CD5B1E557A7E}" type="presParOf" srcId="{E6B6465D-CAE6-374A-A76F-5AF76E97323E}" destId="{4BE47196-A4C5-9849-B84D-581BD1019A35}" srcOrd="0" destOrd="0" presId="urn:microsoft.com/office/officeart/2009/3/layout/HorizontalOrganizationChart#216"/>
    <dgm:cxn modelId="{7FAD89F8-6FE0-C64B-A17B-3E7B0BEA5B4A}" type="presParOf" srcId="{4BE47196-A4C5-9849-B84D-581BD1019A35}" destId="{BB5603CC-5CAA-244B-AFE9-25EC89A14E3B}" srcOrd="0" destOrd="0" presId="urn:microsoft.com/office/officeart/2009/3/layout/HorizontalOrganizationChart#216"/>
    <dgm:cxn modelId="{A198D97B-41A2-414D-97D4-723925D94CFA}" type="presParOf" srcId="{4BE47196-A4C5-9849-B84D-581BD1019A35}" destId="{146B8753-8F12-1D42-BF1C-A0ACF172E0B7}" srcOrd="1" destOrd="0" presId="urn:microsoft.com/office/officeart/2009/3/layout/HorizontalOrganizationChart#216"/>
    <dgm:cxn modelId="{967C5888-9B75-864C-9B1F-71308EB5BA8B}" type="presParOf" srcId="{E6B6465D-CAE6-374A-A76F-5AF76E97323E}" destId="{A2E67D5F-4BAB-154F-A11F-AA1F0E8E6965}" srcOrd="1" destOrd="0" presId="urn:microsoft.com/office/officeart/2009/3/layout/HorizontalOrganizationChart#216"/>
    <dgm:cxn modelId="{ACC8D29B-ED87-4C49-A18B-236B4EB0BF5B}" type="presParOf" srcId="{E6B6465D-CAE6-374A-A76F-5AF76E97323E}" destId="{99D933EF-C1BA-AB4A-BA59-56299B40447F}" srcOrd="2" destOrd="0" presId="urn:microsoft.com/office/officeart/2009/3/layout/HorizontalOrganizationChart#216"/>
    <dgm:cxn modelId="{7E4BFB65-CCB3-5C4F-AD19-54ED38248B08}" type="presParOf" srcId="{34DD66BF-EB90-284F-A753-6910AA8486B6}" destId="{6B2ECD9B-4CFC-8A46-9C59-C1E91EBE7B8C}" srcOrd="2" destOrd="0" presId="urn:microsoft.com/office/officeart/2009/3/layout/HorizontalOrganizationChart#21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17" loCatId="" qsTypeId="urn:microsoft.com/office/officeart/2005/8/quickstyle/simple1#245" qsCatId="simple" csTypeId="urn:microsoft.com/office/officeart/2005/8/colors/accent5_1#245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</a:p>
      </dgm:t>
    </dgm:pt>
    <dgm:pt modelId="{B03723BE-2AAE-B84E-96B6-B66EFD284C72}" type="par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94F436B2-84B3-A94C-AAE6-A291EB7810B6}" type="sib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gm:t>
    </dgm:pt>
    <dgm:pt modelId="{4CC1B284-9853-1B47-8055-3F884C1C8875}" type="par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F9E6F482-D2DB-3C4B-8C73-E7FEAAAE318B}" type="sib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</a:p>
      </dgm:t>
    </dgm:pt>
    <dgm:pt modelId="{E29F575D-6B9B-A142-9145-B435FF4472C4}" type="par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6F40534C-A9A4-534D-A709-2D389A60FED3}" type="sib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7BB68C-364B-D840-8C87-F358516682AE}" type="pres">
      <dgm:prSet presAssocID="{D325187C-9639-D64A-89DA-33BB54531EA2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7F999F-3493-2843-8C0C-3E964A25A9AA}" type="pres">
      <dgm:prSet presAssocID="{2018F7FF-AB90-F046-9596-489890B148A1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E1C23CC-2798-2346-8A28-D22A3661F96B}" type="pres">
      <dgm:prSet presAssocID="{C41DC5A0-EC93-0145-86F2-930E81052E33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0C46FC79-A67C-9840-952E-185518021283}" type="presOf" srcId="{FE34612F-E513-B64D-969A-66F5B5D4F4DC}" destId="{F6BCBB90-9C87-E241-B97B-E63F4B833C41}" srcOrd="0" destOrd="0" presId="urn:microsoft.com/office/officeart/2009/3/layout/HorizontalOrganizationChart#217"/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80B27A6A-0FF2-2443-A947-DFC9C5523DF9}" type="presOf" srcId="{D325187C-9639-D64A-89DA-33BB54531EA2}" destId="{C97BB68C-364B-D840-8C87-F358516682AE}" srcOrd="1" destOrd="0" presId="urn:microsoft.com/office/officeart/2009/3/layout/HorizontalOrganizationChart#217"/>
    <dgm:cxn modelId="{854867CC-22D4-F145-89B6-5C72354BD214}" type="presOf" srcId="{61F2998D-A978-7341-8E00-BCBD2DE6B2E6}" destId="{6E59B7BD-82D0-FF4E-8AA9-D13D3E611020}" srcOrd="0" destOrd="0" presId="urn:microsoft.com/office/officeart/2009/3/layout/HorizontalOrganizationChart#217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153E7312-66CC-954F-B10D-6199BEEEF31E}" type="presOf" srcId="{08296FF1-0ED5-8F4A-A5E5-9951F408D5B7}" destId="{4A1481DA-FDFB-AB47-A433-AEEDEF661960}" srcOrd="1" destOrd="0" presId="urn:microsoft.com/office/officeart/2009/3/layout/HorizontalOrganizationChart#217"/>
    <dgm:cxn modelId="{F7E866C1-7101-9345-A9B0-3CB8C897F501}" type="presOf" srcId="{4685CA47-9AC7-E740-98BE-6E7FE0604AE1}" destId="{0033F653-FDF4-8241-BABA-26113E62F54D}" srcOrd="1" destOrd="0" presId="urn:microsoft.com/office/officeart/2009/3/layout/HorizontalOrganizationChart#217"/>
    <dgm:cxn modelId="{3BC1D535-442A-7248-91D7-2330663CE001}" type="presOf" srcId="{C41DC5A0-EC93-0145-86F2-930E81052E33}" destId="{FE1C23CC-2798-2346-8A28-D22A3661F96B}" srcOrd="1" destOrd="0" presId="urn:microsoft.com/office/officeart/2009/3/layout/HorizontalOrganizationChart#217"/>
    <dgm:cxn modelId="{5A7B31E9-98A0-384B-BD54-0D70F4945D4C}" type="presOf" srcId="{578B10F9-F525-B344-893E-19EFB4EB80EC}" destId="{0BEA93B9-071F-2547-A726-B1DB639C63E4}" srcOrd="0" destOrd="0" presId="urn:microsoft.com/office/officeart/2009/3/layout/HorizontalOrganizationChart#217"/>
    <dgm:cxn modelId="{3EF4B433-F7BB-3943-984E-462C225428B4}" type="presOf" srcId="{97033CE6-88A1-4149-B7B0-5324D1EEDBCF}" destId="{67555D2D-109C-3F48-BD99-BE3C6A0EABC7}" srcOrd="0" destOrd="0" presId="urn:microsoft.com/office/officeart/2009/3/layout/HorizontalOrganizationChart#217"/>
    <dgm:cxn modelId="{EFE2BD61-AF0A-374C-A6CE-2CE9D87887B7}" type="presOf" srcId="{C84108CA-1057-DA43-95F3-7CAF5FF654B0}" destId="{2288FD34-22BA-704C-AD92-31F9F855B517}" srcOrd="0" destOrd="0" presId="urn:microsoft.com/office/officeart/2009/3/layout/HorizontalOrganizationChart#217"/>
    <dgm:cxn modelId="{83D490CA-B40B-FB44-BD01-218024BADB6A}" type="presOf" srcId="{2018F7FF-AB90-F046-9596-489890B148A1}" destId="{0B7F999F-3493-2843-8C0C-3E964A25A9AA}" srcOrd="1" destOrd="0" presId="urn:microsoft.com/office/officeart/2009/3/layout/HorizontalOrganizationChart#217"/>
    <dgm:cxn modelId="{DA54A8CB-3F54-AA43-8CE8-14146A8D71C3}" type="presOf" srcId="{61F2998D-A978-7341-8E00-BCBD2DE6B2E6}" destId="{2F22086C-957A-044C-B974-7B619F8F3372}" srcOrd="1" destOrd="0" presId="urn:microsoft.com/office/officeart/2009/3/layout/HorizontalOrganizationChart#217"/>
    <dgm:cxn modelId="{9A90C4DE-17B6-3C42-BDA5-90A16E6097CD}" type="presOf" srcId="{98E4E2D7-29A2-944C-A0D8-E47FC7748529}" destId="{146B8753-8F12-1D42-BF1C-A0ACF172E0B7}" srcOrd="1" destOrd="0" presId="urn:microsoft.com/office/officeart/2009/3/layout/HorizontalOrganizationChart#217"/>
    <dgm:cxn modelId="{E6FCDFBB-E6BE-6641-AE7D-CA34AF8387D5}" type="presOf" srcId="{E29F575D-6B9B-A142-9145-B435FF4472C4}" destId="{B1276265-FEFE-3046-9097-D07E9C31DAEC}" srcOrd="0" destOrd="0" presId="urn:microsoft.com/office/officeart/2009/3/layout/HorizontalOrganizationChart#217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3A46C3D6-EC35-F942-9E90-48336ED9E0FA}" type="presOf" srcId="{08296FF1-0ED5-8F4A-A5E5-9951F408D5B7}" destId="{5BD43815-F2CF-5A44-8ED9-6CF071ABDF23}" srcOrd="0" destOrd="0" presId="urn:microsoft.com/office/officeart/2009/3/layout/HorizontalOrganizationChart#217"/>
    <dgm:cxn modelId="{530C4599-73F2-EF4E-BEF5-F63BE0154F21}" type="presOf" srcId="{2018F7FF-AB90-F046-9596-489890B148A1}" destId="{A6BCE99D-2328-AB4B-A08C-4D8E3407029E}" srcOrd="0" destOrd="0" presId="urn:microsoft.com/office/officeart/2009/3/layout/HorizontalOrganizationChart#217"/>
    <dgm:cxn modelId="{933493DE-A21F-3C4D-B236-52CA495DA664}" type="presOf" srcId="{4CC1B284-9853-1B47-8055-3F884C1C8875}" destId="{14F03A31-DD1F-DA4C-AF6C-48E3BFF5A1D7}" srcOrd="0" destOrd="0" presId="urn:microsoft.com/office/officeart/2009/3/layout/HorizontalOrganizationChart#217"/>
    <dgm:cxn modelId="{985B0A5B-685C-C247-B3E7-A3AF0AA50DF7}" type="presOf" srcId="{C41DC5A0-EC93-0145-86F2-930E81052E33}" destId="{EBF0217C-A3F7-E742-AED2-F12FF9659BE1}" srcOrd="0" destOrd="0" presId="urn:microsoft.com/office/officeart/2009/3/layout/HorizontalOrganizationChart#217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11DAFD25-289E-184B-B5F7-699458ECBAD8}" type="presOf" srcId="{4685CA47-9AC7-E740-98BE-6E7FE0604AE1}" destId="{F2F057D7-032C-7840-BB6D-1098083C5A53}" srcOrd="0" destOrd="0" presId="urn:microsoft.com/office/officeart/2009/3/layout/HorizontalOrganizationChart#217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69B3D7E3-C370-2943-BD2C-2A002AD46CC4}" type="presOf" srcId="{B03723BE-2AAE-B84E-96B6-B66EFD284C72}" destId="{6E2731B0-2F77-0743-B1F3-DC9EEBEA45C1}" srcOrd="0" destOrd="0" presId="urn:microsoft.com/office/officeart/2009/3/layout/HorizontalOrganizationChart#217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0863A756-8141-EB4F-BAEE-E45A7AD9402B}" type="presOf" srcId="{D325187C-9639-D64A-89DA-33BB54531EA2}" destId="{3AFFB775-1CBE-124A-B478-BF15B1D00CA3}" srcOrd="0" destOrd="0" presId="urn:microsoft.com/office/officeart/2009/3/layout/HorizontalOrganizationChart#217"/>
    <dgm:cxn modelId="{286BE5A4-5D98-9B4A-86CF-88DF4D242949}" type="presOf" srcId="{98E4E2D7-29A2-944C-A0D8-E47FC7748529}" destId="{BB5603CC-5CAA-244B-AFE9-25EC89A14E3B}" srcOrd="0" destOrd="0" presId="urn:microsoft.com/office/officeart/2009/3/layout/HorizontalOrganizationChart#217"/>
    <dgm:cxn modelId="{0D3C0921-5827-D047-B8EE-D44A14B7B242}" type="presParOf" srcId="{2288FD34-22BA-704C-AD92-31F9F855B517}" destId="{34DD66BF-EB90-284F-A753-6910AA8486B6}" srcOrd="0" destOrd="0" presId="urn:microsoft.com/office/officeart/2009/3/layout/HorizontalOrganizationChart#217"/>
    <dgm:cxn modelId="{8AA02FBE-968C-D64B-A082-56E70F091BBC}" type="presParOf" srcId="{34DD66BF-EB90-284F-A753-6910AA8486B6}" destId="{7451D659-CC91-7E4B-AE72-96A03023B97A}" srcOrd="0" destOrd="0" presId="urn:microsoft.com/office/officeart/2009/3/layout/HorizontalOrganizationChart#217"/>
    <dgm:cxn modelId="{F8BB7F3A-5B35-2147-97EF-BE4B770295C1}" type="presParOf" srcId="{7451D659-CC91-7E4B-AE72-96A03023B97A}" destId="{F2F057D7-032C-7840-BB6D-1098083C5A53}" srcOrd="0" destOrd="0" presId="urn:microsoft.com/office/officeart/2009/3/layout/HorizontalOrganizationChart#217"/>
    <dgm:cxn modelId="{B4EE266B-B63D-E042-9BC1-14C2E824B22E}" type="presParOf" srcId="{7451D659-CC91-7E4B-AE72-96A03023B97A}" destId="{0033F653-FDF4-8241-BABA-26113E62F54D}" srcOrd="1" destOrd="0" presId="urn:microsoft.com/office/officeart/2009/3/layout/HorizontalOrganizationChart#217"/>
    <dgm:cxn modelId="{954EA65F-67E2-8C4F-9458-47E0A60FBF9C}" type="presParOf" srcId="{34DD66BF-EB90-284F-A753-6910AA8486B6}" destId="{1D819CC7-AE15-7041-8CC7-091EAD0AF860}" srcOrd="1" destOrd="0" presId="urn:microsoft.com/office/officeart/2009/3/layout/HorizontalOrganizationChart#217"/>
    <dgm:cxn modelId="{FDA2A45F-5621-9449-8755-660DD1D8FB81}" type="presParOf" srcId="{1D819CC7-AE15-7041-8CC7-091EAD0AF860}" destId="{F6BCBB90-9C87-E241-B97B-E63F4B833C41}" srcOrd="0" destOrd="0" presId="urn:microsoft.com/office/officeart/2009/3/layout/HorizontalOrganizationChart#217"/>
    <dgm:cxn modelId="{8126416F-6ED5-2F42-81B9-7DCA6A1C60D4}" type="presParOf" srcId="{1D819CC7-AE15-7041-8CC7-091EAD0AF860}" destId="{6E94D361-4C41-D443-AFE2-710BC8332951}" srcOrd="1" destOrd="0" presId="urn:microsoft.com/office/officeart/2009/3/layout/HorizontalOrganizationChart#217"/>
    <dgm:cxn modelId="{4A3279B2-35D0-8C42-9DAD-91D024A9B48C}" type="presParOf" srcId="{6E94D361-4C41-D443-AFE2-710BC8332951}" destId="{9DFCFF29-542A-B54B-84A8-0F7C10280582}" srcOrd="0" destOrd="0" presId="urn:microsoft.com/office/officeart/2009/3/layout/HorizontalOrganizationChart#217"/>
    <dgm:cxn modelId="{73D3D145-CD0C-CC49-ACF6-E6F75400C1BF}" type="presParOf" srcId="{9DFCFF29-542A-B54B-84A8-0F7C10280582}" destId="{6E59B7BD-82D0-FF4E-8AA9-D13D3E611020}" srcOrd="0" destOrd="0" presId="urn:microsoft.com/office/officeart/2009/3/layout/HorizontalOrganizationChart#217"/>
    <dgm:cxn modelId="{F8B78E40-F777-F647-97DB-4462E0CA5792}" type="presParOf" srcId="{9DFCFF29-542A-B54B-84A8-0F7C10280582}" destId="{2F22086C-957A-044C-B974-7B619F8F3372}" srcOrd="1" destOrd="0" presId="urn:microsoft.com/office/officeart/2009/3/layout/HorizontalOrganizationChart#217"/>
    <dgm:cxn modelId="{FC4D6DFE-3B4A-1740-9719-74E4F1F05DDF}" type="presParOf" srcId="{6E94D361-4C41-D443-AFE2-710BC8332951}" destId="{0A82629D-EDE3-404A-B9B0-0BBB2D925C52}" srcOrd="1" destOrd="0" presId="urn:microsoft.com/office/officeart/2009/3/layout/HorizontalOrganizationChart#217"/>
    <dgm:cxn modelId="{5CFEA9F3-FD39-FD4E-BB61-6C4E6A70BDB1}" type="presParOf" srcId="{6E94D361-4C41-D443-AFE2-710BC8332951}" destId="{25438EE0-801B-0B40-9098-7020953333C3}" srcOrd="2" destOrd="0" presId="urn:microsoft.com/office/officeart/2009/3/layout/HorizontalOrganizationChart#217"/>
    <dgm:cxn modelId="{09501EFA-CEBF-5742-ABFF-6C5942B7E075}" type="presParOf" srcId="{1D819CC7-AE15-7041-8CC7-091EAD0AF860}" destId="{0BEA93B9-071F-2547-A726-B1DB639C63E4}" srcOrd="2" destOrd="0" presId="urn:microsoft.com/office/officeart/2009/3/layout/HorizontalOrganizationChart#217"/>
    <dgm:cxn modelId="{60073347-4A7B-2549-BCE0-ECF5330EC6B7}" type="presParOf" srcId="{1D819CC7-AE15-7041-8CC7-091EAD0AF860}" destId="{4177CD68-CAEC-D444-8CF0-01FC8A1AF460}" srcOrd="3" destOrd="0" presId="urn:microsoft.com/office/officeart/2009/3/layout/HorizontalOrganizationChart#217"/>
    <dgm:cxn modelId="{6EA8AA3D-11AA-B841-A0EA-3D1A56B40AE2}" type="presParOf" srcId="{4177CD68-CAEC-D444-8CF0-01FC8A1AF460}" destId="{C84C7EDE-D57F-9A48-9CF7-DE8022F481F8}" srcOrd="0" destOrd="0" presId="urn:microsoft.com/office/officeart/2009/3/layout/HorizontalOrganizationChart#217"/>
    <dgm:cxn modelId="{B2D2950C-FA8C-5F42-BA84-29A6512F3FC2}" type="presParOf" srcId="{C84C7EDE-D57F-9A48-9CF7-DE8022F481F8}" destId="{5BD43815-F2CF-5A44-8ED9-6CF071ABDF23}" srcOrd="0" destOrd="0" presId="urn:microsoft.com/office/officeart/2009/3/layout/HorizontalOrganizationChart#217"/>
    <dgm:cxn modelId="{1391BD99-6B1B-314F-8474-0702742F530F}" type="presParOf" srcId="{C84C7EDE-D57F-9A48-9CF7-DE8022F481F8}" destId="{4A1481DA-FDFB-AB47-A433-AEEDEF661960}" srcOrd="1" destOrd="0" presId="urn:microsoft.com/office/officeart/2009/3/layout/HorizontalOrganizationChart#217"/>
    <dgm:cxn modelId="{8BC4C485-D2AA-1746-9731-F8B95A335949}" type="presParOf" srcId="{4177CD68-CAEC-D444-8CF0-01FC8A1AF460}" destId="{3946E366-4D4B-5840-8D33-E1ED2CE52923}" srcOrd="1" destOrd="0" presId="urn:microsoft.com/office/officeart/2009/3/layout/HorizontalOrganizationChart#217"/>
    <dgm:cxn modelId="{0FFAA0C6-4216-D34F-B612-3260C9F5FF7C}" type="presParOf" srcId="{3946E366-4D4B-5840-8D33-E1ED2CE52923}" destId="{6E2731B0-2F77-0743-B1F3-DC9EEBEA45C1}" srcOrd="0" destOrd="0" presId="urn:microsoft.com/office/officeart/2009/3/layout/HorizontalOrganizationChart#217"/>
    <dgm:cxn modelId="{FC19F51F-BF99-B24F-AF06-4D18E0B0A2A3}" type="presParOf" srcId="{3946E366-4D4B-5840-8D33-E1ED2CE52923}" destId="{0B6B65D0-3802-094B-AC0E-1F850D081BE8}" srcOrd="1" destOrd="0" presId="urn:microsoft.com/office/officeart/2009/3/layout/HorizontalOrganizationChart#217"/>
    <dgm:cxn modelId="{61672AC5-7307-D64A-9463-8CC81802AAD7}" type="presParOf" srcId="{0B6B65D0-3802-094B-AC0E-1F850D081BE8}" destId="{6EA8B573-D76B-1344-A772-569239950BD8}" srcOrd="0" destOrd="0" presId="urn:microsoft.com/office/officeart/2009/3/layout/HorizontalOrganizationChart#217"/>
    <dgm:cxn modelId="{07FD49F9-DA3B-C544-972D-3E901A982FD9}" type="presParOf" srcId="{6EA8B573-D76B-1344-A772-569239950BD8}" destId="{3AFFB775-1CBE-124A-B478-BF15B1D00CA3}" srcOrd="0" destOrd="0" presId="urn:microsoft.com/office/officeart/2009/3/layout/HorizontalOrganizationChart#217"/>
    <dgm:cxn modelId="{5792865F-9470-8948-86C6-9647595FF3B4}" type="presParOf" srcId="{6EA8B573-D76B-1344-A772-569239950BD8}" destId="{C97BB68C-364B-D840-8C87-F358516682AE}" srcOrd="1" destOrd="0" presId="urn:microsoft.com/office/officeart/2009/3/layout/HorizontalOrganizationChart#217"/>
    <dgm:cxn modelId="{C6EA0CF6-7A16-2F4A-84C1-9892470B1072}" type="presParOf" srcId="{0B6B65D0-3802-094B-AC0E-1F850D081BE8}" destId="{585D669A-5D5A-E844-B733-2ABB836AC482}" srcOrd="1" destOrd="0" presId="urn:microsoft.com/office/officeart/2009/3/layout/HorizontalOrganizationChart#217"/>
    <dgm:cxn modelId="{A77DF164-D047-4941-90DD-4BCF973BA03B}" type="presParOf" srcId="{0B6B65D0-3802-094B-AC0E-1F850D081BE8}" destId="{87DF975F-FD8D-014F-A190-8BBD9D40E99B}" srcOrd="2" destOrd="0" presId="urn:microsoft.com/office/officeart/2009/3/layout/HorizontalOrganizationChart#217"/>
    <dgm:cxn modelId="{6A71BAE4-07DE-394D-A9C9-7FDBDAB59EC2}" type="presParOf" srcId="{3946E366-4D4B-5840-8D33-E1ED2CE52923}" destId="{14F03A31-DD1F-DA4C-AF6C-48E3BFF5A1D7}" srcOrd="2" destOrd="0" presId="urn:microsoft.com/office/officeart/2009/3/layout/HorizontalOrganizationChart#217"/>
    <dgm:cxn modelId="{962E963D-94BB-0F46-A3E8-8586A92FBCFB}" type="presParOf" srcId="{3946E366-4D4B-5840-8D33-E1ED2CE52923}" destId="{1AC460BC-CC68-6647-8624-C5F2AF85B921}" srcOrd="3" destOrd="0" presId="urn:microsoft.com/office/officeart/2009/3/layout/HorizontalOrganizationChart#217"/>
    <dgm:cxn modelId="{950CECEA-AFDA-5047-9DD9-986E59FBCA94}" type="presParOf" srcId="{1AC460BC-CC68-6647-8624-C5F2AF85B921}" destId="{00B01810-248E-AF45-8301-A206F6727025}" srcOrd="0" destOrd="0" presId="urn:microsoft.com/office/officeart/2009/3/layout/HorizontalOrganizationChart#217"/>
    <dgm:cxn modelId="{F498E291-748A-3645-B44B-15B18BB533F0}" type="presParOf" srcId="{00B01810-248E-AF45-8301-A206F6727025}" destId="{A6BCE99D-2328-AB4B-A08C-4D8E3407029E}" srcOrd="0" destOrd="0" presId="urn:microsoft.com/office/officeart/2009/3/layout/HorizontalOrganizationChart#217"/>
    <dgm:cxn modelId="{147188D5-76D0-0A42-9F8C-8F2DFB046195}" type="presParOf" srcId="{00B01810-248E-AF45-8301-A206F6727025}" destId="{0B7F999F-3493-2843-8C0C-3E964A25A9AA}" srcOrd="1" destOrd="0" presId="urn:microsoft.com/office/officeart/2009/3/layout/HorizontalOrganizationChart#217"/>
    <dgm:cxn modelId="{64D96C7D-F373-6C49-8EC6-2231BF85D656}" type="presParOf" srcId="{1AC460BC-CC68-6647-8624-C5F2AF85B921}" destId="{C86C2B90-38C8-5D42-97E9-EF014A286C57}" srcOrd="1" destOrd="0" presId="urn:microsoft.com/office/officeart/2009/3/layout/HorizontalOrganizationChart#217"/>
    <dgm:cxn modelId="{AD60E025-68D4-6E47-B44A-7957A6D54ACE}" type="presParOf" srcId="{1AC460BC-CC68-6647-8624-C5F2AF85B921}" destId="{5B01CF56-9670-C749-BF37-FA57A793B9AD}" srcOrd="2" destOrd="0" presId="urn:microsoft.com/office/officeart/2009/3/layout/HorizontalOrganizationChart#217"/>
    <dgm:cxn modelId="{8A448737-57CA-FC46-84B2-67A36444E126}" type="presParOf" srcId="{3946E366-4D4B-5840-8D33-E1ED2CE52923}" destId="{B1276265-FEFE-3046-9097-D07E9C31DAEC}" srcOrd="4" destOrd="0" presId="urn:microsoft.com/office/officeart/2009/3/layout/HorizontalOrganizationChart#217"/>
    <dgm:cxn modelId="{31A724B3-1CEA-8645-AB4A-6525B44480F6}" type="presParOf" srcId="{3946E366-4D4B-5840-8D33-E1ED2CE52923}" destId="{8C26A251-4148-2646-94D8-FFDE91BB2A39}" srcOrd="5" destOrd="0" presId="urn:microsoft.com/office/officeart/2009/3/layout/HorizontalOrganizationChart#217"/>
    <dgm:cxn modelId="{020CA62A-208D-3F4D-846B-50DA2D653F2E}" type="presParOf" srcId="{8C26A251-4148-2646-94D8-FFDE91BB2A39}" destId="{B887005D-154B-914A-B8B4-72809A3A6638}" srcOrd="0" destOrd="0" presId="urn:microsoft.com/office/officeart/2009/3/layout/HorizontalOrganizationChart#217"/>
    <dgm:cxn modelId="{54CCE4D1-00AA-1D47-809B-A3E3078CB9CD}" type="presParOf" srcId="{B887005D-154B-914A-B8B4-72809A3A6638}" destId="{EBF0217C-A3F7-E742-AED2-F12FF9659BE1}" srcOrd="0" destOrd="0" presId="urn:microsoft.com/office/officeart/2009/3/layout/HorizontalOrganizationChart#217"/>
    <dgm:cxn modelId="{D1E126BB-E169-034F-BC1A-9A0883A48303}" type="presParOf" srcId="{B887005D-154B-914A-B8B4-72809A3A6638}" destId="{FE1C23CC-2798-2346-8A28-D22A3661F96B}" srcOrd="1" destOrd="0" presId="urn:microsoft.com/office/officeart/2009/3/layout/HorizontalOrganizationChart#217"/>
    <dgm:cxn modelId="{8567A088-3788-A444-9452-8952E6EFC43C}" type="presParOf" srcId="{8C26A251-4148-2646-94D8-FFDE91BB2A39}" destId="{C5996BB9-EC57-4140-9A84-8E106531F77B}" srcOrd="1" destOrd="0" presId="urn:microsoft.com/office/officeart/2009/3/layout/HorizontalOrganizationChart#217"/>
    <dgm:cxn modelId="{7DD69713-B9BD-654B-A10F-FAC95E90DB56}" type="presParOf" srcId="{8C26A251-4148-2646-94D8-FFDE91BB2A39}" destId="{02BE02E2-7193-A84B-B98E-5DCEC516558F}" srcOrd="2" destOrd="0" presId="urn:microsoft.com/office/officeart/2009/3/layout/HorizontalOrganizationChart#217"/>
    <dgm:cxn modelId="{F87C1915-7D7E-4644-BE0B-6CD8035DB65B}" type="presParOf" srcId="{4177CD68-CAEC-D444-8CF0-01FC8A1AF460}" destId="{73C89568-9972-3449-A007-2DDD80448F1F}" srcOrd="2" destOrd="0" presId="urn:microsoft.com/office/officeart/2009/3/layout/HorizontalOrganizationChart#217"/>
    <dgm:cxn modelId="{92E194A9-491B-5345-AA72-259C2B4F0596}" type="presParOf" srcId="{1D819CC7-AE15-7041-8CC7-091EAD0AF860}" destId="{67555D2D-109C-3F48-BD99-BE3C6A0EABC7}" srcOrd="4" destOrd="0" presId="urn:microsoft.com/office/officeart/2009/3/layout/HorizontalOrganizationChart#217"/>
    <dgm:cxn modelId="{EE5B2CD6-884B-4647-99A5-72F03835ABF9}" type="presParOf" srcId="{1D819CC7-AE15-7041-8CC7-091EAD0AF860}" destId="{E6B6465D-CAE6-374A-A76F-5AF76E97323E}" srcOrd="5" destOrd="0" presId="urn:microsoft.com/office/officeart/2009/3/layout/HorizontalOrganizationChart#217"/>
    <dgm:cxn modelId="{1FBEA162-9D88-7148-8586-15FACF409360}" type="presParOf" srcId="{E6B6465D-CAE6-374A-A76F-5AF76E97323E}" destId="{4BE47196-A4C5-9849-B84D-581BD1019A35}" srcOrd="0" destOrd="0" presId="urn:microsoft.com/office/officeart/2009/3/layout/HorizontalOrganizationChart#217"/>
    <dgm:cxn modelId="{754DFDE9-5ABA-4E48-B219-96547091FBEF}" type="presParOf" srcId="{4BE47196-A4C5-9849-B84D-581BD1019A35}" destId="{BB5603CC-5CAA-244B-AFE9-25EC89A14E3B}" srcOrd="0" destOrd="0" presId="urn:microsoft.com/office/officeart/2009/3/layout/HorizontalOrganizationChart#217"/>
    <dgm:cxn modelId="{5C78FC57-DD06-E049-92BD-C5613FBE9971}" type="presParOf" srcId="{4BE47196-A4C5-9849-B84D-581BD1019A35}" destId="{146B8753-8F12-1D42-BF1C-A0ACF172E0B7}" srcOrd="1" destOrd="0" presId="urn:microsoft.com/office/officeart/2009/3/layout/HorizontalOrganizationChart#217"/>
    <dgm:cxn modelId="{2A95C71F-6D30-8B4A-9B3A-E0659CA4B4C1}" type="presParOf" srcId="{E6B6465D-CAE6-374A-A76F-5AF76E97323E}" destId="{A2E67D5F-4BAB-154F-A11F-AA1F0E8E6965}" srcOrd="1" destOrd="0" presId="urn:microsoft.com/office/officeart/2009/3/layout/HorizontalOrganizationChart#217"/>
    <dgm:cxn modelId="{42E82262-F975-ED43-BA6B-E2433E1E37DA}" type="presParOf" srcId="{E6B6465D-CAE6-374A-A76F-5AF76E97323E}" destId="{99D933EF-C1BA-AB4A-BA59-56299B40447F}" srcOrd="2" destOrd="0" presId="urn:microsoft.com/office/officeart/2009/3/layout/HorizontalOrganizationChart#217"/>
    <dgm:cxn modelId="{99ACEBA2-578E-104D-B9B6-7467B887E7EF}" type="presParOf" srcId="{34DD66BF-EB90-284F-A753-6910AA8486B6}" destId="{6B2ECD9B-4CFC-8A46-9C59-C1E91EBE7B8C}" srcOrd="2" destOrd="0" presId="urn:microsoft.com/office/officeart/2009/3/layout/HorizontalOrganizationChart#21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6D6ED88-35F3-6B42-BBDE-EA77186A4C96}" type="doc">
      <dgm:prSet loTypeId="urn:microsoft.com/office/officeart/2009/3/layout/HorizontalOrganizationChart#218" loCatId="" qsTypeId="urn:microsoft.com/office/officeart/2005/8/quickstyle/simple1#246" qsCatId="simple" csTypeId="urn:microsoft.com/office/officeart/2005/8/colors/accent5_1#246" csCatId="accent5" phldr="1"/>
      <dgm:spPr/>
      <dgm:t>
        <a:bodyPr/>
        <a:lstStyle/>
        <a:p>
          <a:endParaRPr lang="zh-CN" altLang="en-US"/>
        </a:p>
      </dgm:t>
    </dgm:pt>
    <dgm:pt modelId="{3E30D2F8-7136-7248-85FD-6FEAFB45ED02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</a:p>
      </dgm:t>
    </dgm:pt>
    <dgm:pt modelId="{AB803F06-97C3-9442-99F2-9900253C5022}" type="par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9CE680FA-A880-574F-9F85-6829F6ACCB9F}" type="sib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CFE76FAA-7C4A-984B-8220-43B03546C37F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社会心理</a:t>
          </a:r>
        </a:p>
      </dgm:t>
    </dgm:pt>
    <dgm:pt modelId="{04819F1B-44D2-9945-82C4-826D97039682}" type="par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DB703A02-0EFF-F240-9AC5-4FCE8E2DE930}" type="sib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510F7409-A5AD-CD43-B922-B04925F6A444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思想体系</a:t>
          </a:r>
        </a:p>
      </dgm:t>
    </dgm:pt>
    <dgm:pt modelId="{0A3CFB33-59EA-924C-B049-203C723822F4}" type="par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DAD0606-B7A4-EA46-9C27-A4D51F69D275}" type="sib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9946499-1E2F-6F4C-A60F-81521DFB545A}" type="pres">
      <dgm:prSet presAssocID="{A6D6ED88-35F3-6B42-BBDE-EA77186A4C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76677EB-B5EB-634A-922D-F5FD70921225}" type="pres">
      <dgm:prSet presAssocID="{3E30D2F8-7136-7248-85FD-6FEAFB45ED02}" presName="hierRoot1" presStyleCnt="0">
        <dgm:presLayoutVars>
          <dgm:hierBranch val="init"/>
        </dgm:presLayoutVars>
      </dgm:prSet>
      <dgm:spPr/>
    </dgm:pt>
    <dgm:pt modelId="{2D66810E-19AF-A74F-BB0A-893686B622BF}" type="pres">
      <dgm:prSet presAssocID="{3E30D2F8-7136-7248-85FD-6FEAFB45ED02}" presName="rootComposite1" presStyleCnt="0"/>
      <dgm:spPr/>
    </dgm:pt>
    <dgm:pt modelId="{327EE22F-A8C4-7A42-9D5B-4706C3942DAA}" type="pres">
      <dgm:prSet presAssocID="{3E30D2F8-7136-7248-85FD-6FEAFB45ED0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984449-FA3C-5C46-9531-38D258AC7738}" type="pres">
      <dgm:prSet presAssocID="{3E30D2F8-7136-7248-85FD-6FEAFB45ED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FD2D725A-B35D-C64B-888E-563B63D3139C}" type="pres">
      <dgm:prSet presAssocID="{3E30D2F8-7136-7248-85FD-6FEAFB45ED02}" presName="hierChild2" presStyleCnt="0"/>
      <dgm:spPr/>
    </dgm:pt>
    <dgm:pt modelId="{E334150F-ECA0-1646-BEC6-D664FE176719}" type="pres">
      <dgm:prSet presAssocID="{04819F1B-44D2-9945-82C4-826D9703968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98A26D2-B51A-B643-8B67-ABE2E72A633B}" type="pres">
      <dgm:prSet presAssocID="{CFE76FAA-7C4A-984B-8220-43B03546C37F}" presName="hierRoot2" presStyleCnt="0">
        <dgm:presLayoutVars>
          <dgm:hierBranch val="init"/>
        </dgm:presLayoutVars>
      </dgm:prSet>
      <dgm:spPr/>
    </dgm:pt>
    <dgm:pt modelId="{728E501A-9756-8843-92A5-F20E05A3E9C9}" type="pres">
      <dgm:prSet presAssocID="{CFE76FAA-7C4A-984B-8220-43B03546C37F}" presName="rootComposite" presStyleCnt="0"/>
      <dgm:spPr/>
    </dgm:pt>
    <dgm:pt modelId="{D5E6A507-6B9A-844D-B87A-A0595ED86916}" type="pres">
      <dgm:prSet presAssocID="{CFE76FAA-7C4A-984B-8220-43B03546C37F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0E8E613-8C97-8043-AA94-155612B1FCCF}" type="pres">
      <dgm:prSet presAssocID="{CFE76FAA-7C4A-984B-8220-43B03546C37F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02C5F830-E144-4542-A113-43B525BC8D3E}" type="pres">
      <dgm:prSet presAssocID="{CFE76FAA-7C4A-984B-8220-43B03546C37F}" presName="hierChild4" presStyleCnt="0"/>
      <dgm:spPr/>
    </dgm:pt>
    <dgm:pt modelId="{046FD6C4-AE5F-9B4E-ADA3-2208E50DE40A}" type="pres">
      <dgm:prSet presAssocID="{CFE76FAA-7C4A-984B-8220-43B03546C37F}" presName="hierChild5" presStyleCnt="0"/>
      <dgm:spPr/>
    </dgm:pt>
    <dgm:pt modelId="{4640635A-DE00-0642-ACFA-B8F5B04A4B53}" type="pres">
      <dgm:prSet presAssocID="{0A3CFB33-59EA-924C-B049-203C723822F4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66B297FE-5D74-9E48-9A75-D49DA218506D}" type="pres">
      <dgm:prSet presAssocID="{510F7409-A5AD-CD43-B922-B04925F6A444}" presName="hierRoot2" presStyleCnt="0">
        <dgm:presLayoutVars>
          <dgm:hierBranch val="init"/>
        </dgm:presLayoutVars>
      </dgm:prSet>
      <dgm:spPr/>
    </dgm:pt>
    <dgm:pt modelId="{5F2964D3-ACDE-D948-B4AB-CD3EC2091598}" type="pres">
      <dgm:prSet presAssocID="{510F7409-A5AD-CD43-B922-B04925F6A444}" presName="rootComposite" presStyleCnt="0"/>
      <dgm:spPr/>
    </dgm:pt>
    <dgm:pt modelId="{77210DC8-9B8D-5C41-A13D-F3CBE29D21D4}" type="pres">
      <dgm:prSet presAssocID="{510F7409-A5AD-CD43-B922-B04925F6A444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9D98E65-38C2-1B4B-935A-A3EF603AD54D}" type="pres">
      <dgm:prSet presAssocID="{510F7409-A5AD-CD43-B922-B04925F6A444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468618BE-C402-3C49-A46C-6A3B41FB1137}" type="pres">
      <dgm:prSet presAssocID="{510F7409-A5AD-CD43-B922-B04925F6A444}" presName="hierChild4" presStyleCnt="0"/>
      <dgm:spPr/>
    </dgm:pt>
    <dgm:pt modelId="{51E4839F-042C-5148-B520-232005C10A92}" type="pres">
      <dgm:prSet presAssocID="{510F7409-A5AD-CD43-B922-B04925F6A444}" presName="hierChild5" presStyleCnt="0"/>
      <dgm:spPr/>
    </dgm:pt>
    <dgm:pt modelId="{1B0F0948-9581-3D4C-B621-BC0E28B6BC4A}" type="pres">
      <dgm:prSet presAssocID="{3E30D2F8-7136-7248-85FD-6FEAFB45ED02}" presName="hierChild3" presStyleCnt="0"/>
      <dgm:spPr/>
    </dgm:pt>
  </dgm:ptLst>
  <dgm:cxnLst>
    <dgm:cxn modelId="{D37A1425-5C3A-944F-B763-18A259BD84DD}" srcId="{3E30D2F8-7136-7248-85FD-6FEAFB45ED02}" destId="{510F7409-A5AD-CD43-B922-B04925F6A444}" srcOrd="1" destOrd="0" parTransId="{0A3CFB33-59EA-924C-B049-203C723822F4}" sibTransId="{2DAD0606-B7A4-EA46-9C27-A4D51F69D275}"/>
    <dgm:cxn modelId="{82CBFD32-EB18-684C-9238-1A725A540C4A}" type="presOf" srcId="{A6D6ED88-35F3-6B42-BBDE-EA77186A4C96}" destId="{29946499-1E2F-6F4C-A60F-81521DFB545A}" srcOrd="0" destOrd="0" presId="urn:microsoft.com/office/officeart/2009/3/layout/HorizontalOrganizationChart#218"/>
    <dgm:cxn modelId="{C234A354-ABE4-5745-94FD-EFDEDE607B72}" type="presOf" srcId="{3E30D2F8-7136-7248-85FD-6FEAFB45ED02}" destId="{1D984449-FA3C-5C46-9531-38D258AC7738}" srcOrd="1" destOrd="0" presId="urn:microsoft.com/office/officeart/2009/3/layout/HorizontalOrganizationChart#218"/>
    <dgm:cxn modelId="{2709AA6A-97F7-A346-9A0C-F0F9912C3613}" type="presOf" srcId="{CFE76FAA-7C4A-984B-8220-43B03546C37F}" destId="{40E8E613-8C97-8043-AA94-155612B1FCCF}" srcOrd="1" destOrd="0" presId="urn:microsoft.com/office/officeart/2009/3/layout/HorizontalOrganizationChart#218"/>
    <dgm:cxn modelId="{3F14CCEE-4346-EF45-8123-919EB5E2020F}" type="presOf" srcId="{510F7409-A5AD-CD43-B922-B04925F6A444}" destId="{77210DC8-9B8D-5C41-A13D-F3CBE29D21D4}" srcOrd="0" destOrd="0" presId="urn:microsoft.com/office/officeart/2009/3/layout/HorizontalOrganizationChart#218"/>
    <dgm:cxn modelId="{3C7E941E-85B0-CA41-9A3C-984EDFAAB872}" type="presOf" srcId="{3E30D2F8-7136-7248-85FD-6FEAFB45ED02}" destId="{327EE22F-A8C4-7A42-9D5B-4706C3942DAA}" srcOrd="0" destOrd="0" presId="urn:microsoft.com/office/officeart/2009/3/layout/HorizontalOrganizationChart#218"/>
    <dgm:cxn modelId="{402624ED-A190-D448-A4AE-6B8131551B0C}" type="presOf" srcId="{0A3CFB33-59EA-924C-B049-203C723822F4}" destId="{4640635A-DE00-0642-ACFA-B8F5B04A4B53}" srcOrd="0" destOrd="0" presId="urn:microsoft.com/office/officeart/2009/3/layout/HorizontalOrganizationChart#218"/>
    <dgm:cxn modelId="{773974F8-9375-414B-B92E-6C716C2EBC96}" type="presOf" srcId="{510F7409-A5AD-CD43-B922-B04925F6A444}" destId="{59D98E65-38C2-1B4B-935A-A3EF603AD54D}" srcOrd="1" destOrd="0" presId="urn:microsoft.com/office/officeart/2009/3/layout/HorizontalOrganizationChart#218"/>
    <dgm:cxn modelId="{1519E4FE-FD49-A047-9F40-A055AB241B38}" type="presOf" srcId="{04819F1B-44D2-9945-82C4-826D97039682}" destId="{E334150F-ECA0-1646-BEC6-D664FE176719}" srcOrd="0" destOrd="0" presId="urn:microsoft.com/office/officeart/2009/3/layout/HorizontalOrganizationChart#218"/>
    <dgm:cxn modelId="{0F1C6648-79B1-2B4E-B1B1-E00A9855BE0B}" type="presOf" srcId="{CFE76FAA-7C4A-984B-8220-43B03546C37F}" destId="{D5E6A507-6B9A-844D-B87A-A0595ED86916}" srcOrd="0" destOrd="0" presId="urn:microsoft.com/office/officeart/2009/3/layout/HorizontalOrganizationChart#218"/>
    <dgm:cxn modelId="{E99981FD-4D60-4E44-B0DB-FD7CFE9BDBF4}" srcId="{A6D6ED88-35F3-6B42-BBDE-EA77186A4C96}" destId="{3E30D2F8-7136-7248-85FD-6FEAFB45ED02}" srcOrd="0" destOrd="0" parTransId="{AB803F06-97C3-9442-99F2-9900253C5022}" sibTransId="{9CE680FA-A880-574F-9F85-6829F6ACCB9F}"/>
    <dgm:cxn modelId="{BED976C0-AE16-FC41-A4B7-3EBE91274BAB}" srcId="{3E30D2F8-7136-7248-85FD-6FEAFB45ED02}" destId="{CFE76FAA-7C4A-984B-8220-43B03546C37F}" srcOrd="0" destOrd="0" parTransId="{04819F1B-44D2-9945-82C4-826D97039682}" sibTransId="{DB703A02-0EFF-F240-9AC5-4FCE8E2DE930}"/>
    <dgm:cxn modelId="{5DC3448A-BFC9-FF4D-B4C1-8BF2E63C9821}" type="presParOf" srcId="{29946499-1E2F-6F4C-A60F-81521DFB545A}" destId="{876677EB-B5EB-634A-922D-F5FD70921225}" srcOrd="0" destOrd="0" presId="urn:microsoft.com/office/officeart/2009/3/layout/HorizontalOrganizationChart#218"/>
    <dgm:cxn modelId="{018B1D90-1AAC-034D-8958-E79B4C9B0EEE}" type="presParOf" srcId="{876677EB-B5EB-634A-922D-F5FD70921225}" destId="{2D66810E-19AF-A74F-BB0A-893686B622BF}" srcOrd="0" destOrd="0" presId="urn:microsoft.com/office/officeart/2009/3/layout/HorizontalOrganizationChart#218"/>
    <dgm:cxn modelId="{250215F5-D8FD-BE48-B1BA-380C15FECAAD}" type="presParOf" srcId="{2D66810E-19AF-A74F-BB0A-893686B622BF}" destId="{327EE22F-A8C4-7A42-9D5B-4706C3942DAA}" srcOrd="0" destOrd="0" presId="urn:microsoft.com/office/officeart/2009/3/layout/HorizontalOrganizationChart#218"/>
    <dgm:cxn modelId="{A89CBCAB-2749-A041-B429-FED2F7E2963A}" type="presParOf" srcId="{2D66810E-19AF-A74F-BB0A-893686B622BF}" destId="{1D984449-FA3C-5C46-9531-38D258AC7738}" srcOrd="1" destOrd="0" presId="urn:microsoft.com/office/officeart/2009/3/layout/HorizontalOrganizationChart#218"/>
    <dgm:cxn modelId="{7116416F-395C-2C4F-A21D-855F44D5A014}" type="presParOf" srcId="{876677EB-B5EB-634A-922D-F5FD70921225}" destId="{FD2D725A-B35D-C64B-888E-563B63D3139C}" srcOrd="1" destOrd="0" presId="urn:microsoft.com/office/officeart/2009/3/layout/HorizontalOrganizationChart#218"/>
    <dgm:cxn modelId="{6625C682-47DB-504F-A256-D90390DFA039}" type="presParOf" srcId="{FD2D725A-B35D-C64B-888E-563B63D3139C}" destId="{E334150F-ECA0-1646-BEC6-D664FE176719}" srcOrd="0" destOrd="0" presId="urn:microsoft.com/office/officeart/2009/3/layout/HorizontalOrganizationChart#218"/>
    <dgm:cxn modelId="{26DD1BAB-72A3-E14D-A23F-E6BB73E33BBC}" type="presParOf" srcId="{FD2D725A-B35D-C64B-888E-563B63D3139C}" destId="{C98A26D2-B51A-B643-8B67-ABE2E72A633B}" srcOrd="1" destOrd="0" presId="urn:microsoft.com/office/officeart/2009/3/layout/HorizontalOrganizationChart#218"/>
    <dgm:cxn modelId="{ACC066A1-F35F-AD42-9725-ACB2A745BC32}" type="presParOf" srcId="{C98A26D2-B51A-B643-8B67-ABE2E72A633B}" destId="{728E501A-9756-8843-92A5-F20E05A3E9C9}" srcOrd="0" destOrd="0" presId="urn:microsoft.com/office/officeart/2009/3/layout/HorizontalOrganizationChart#218"/>
    <dgm:cxn modelId="{68E7C649-E826-DE48-AD6F-8F2D3ABCE5C7}" type="presParOf" srcId="{728E501A-9756-8843-92A5-F20E05A3E9C9}" destId="{D5E6A507-6B9A-844D-B87A-A0595ED86916}" srcOrd="0" destOrd="0" presId="urn:microsoft.com/office/officeart/2009/3/layout/HorizontalOrganizationChart#218"/>
    <dgm:cxn modelId="{97849AB8-3BE7-B34B-948E-5591D7AB2B17}" type="presParOf" srcId="{728E501A-9756-8843-92A5-F20E05A3E9C9}" destId="{40E8E613-8C97-8043-AA94-155612B1FCCF}" srcOrd="1" destOrd="0" presId="urn:microsoft.com/office/officeart/2009/3/layout/HorizontalOrganizationChart#218"/>
    <dgm:cxn modelId="{0041AC7D-516C-6A45-86E8-FE699021A824}" type="presParOf" srcId="{C98A26D2-B51A-B643-8B67-ABE2E72A633B}" destId="{02C5F830-E144-4542-A113-43B525BC8D3E}" srcOrd="1" destOrd="0" presId="urn:microsoft.com/office/officeart/2009/3/layout/HorizontalOrganizationChart#218"/>
    <dgm:cxn modelId="{64E2B3C1-C3A5-AA4B-B2D2-483A1ED2F3C1}" type="presParOf" srcId="{C98A26D2-B51A-B643-8B67-ABE2E72A633B}" destId="{046FD6C4-AE5F-9B4E-ADA3-2208E50DE40A}" srcOrd="2" destOrd="0" presId="urn:microsoft.com/office/officeart/2009/3/layout/HorizontalOrganizationChart#218"/>
    <dgm:cxn modelId="{4DC3F70A-2816-FE47-818D-D5E713FD6041}" type="presParOf" srcId="{FD2D725A-B35D-C64B-888E-563B63D3139C}" destId="{4640635A-DE00-0642-ACFA-B8F5B04A4B53}" srcOrd="2" destOrd="0" presId="urn:microsoft.com/office/officeart/2009/3/layout/HorizontalOrganizationChart#218"/>
    <dgm:cxn modelId="{AFF6DF24-1F15-8A47-A3B7-E7624BB5273C}" type="presParOf" srcId="{FD2D725A-B35D-C64B-888E-563B63D3139C}" destId="{66B297FE-5D74-9E48-9A75-D49DA218506D}" srcOrd="3" destOrd="0" presId="urn:microsoft.com/office/officeart/2009/3/layout/HorizontalOrganizationChart#218"/>
    <dgm:cxn modelId="{ACDE0CA0-E857-B249-AB8C-478AE406C1E7}" type="presParOf" srcId="{66B297FE-5D74-9E48-9A75-D49DA218506D}" destId="{5F2964D3-ACDE-D948-B4AB-CD3EC2091598}" srcOrd="0" destOrd="0" presId="urn:microsoft.com/office/officeart/2009/3/layout/HorizontalOrganizationChart#218"/>
    <dgm:cxn modelId="{88CCD19F-E0A9-DA4E-B08F-2800248B1A7F}" type="presParOf" srcId="{5F2964D3-ACDE-D948-B4AB-CD3EC2091598}" destId="{77210DC8-9B8D-5C41-A13D-F3CBE29D21D4}" srcOrd="0" destOrd="0" presId="urn:microsoft.com/office/officeart/2009/3/layout/HorizontalOrganizationChart#218"/>
    <dgm:cxn modelId="{5A72F980-E00E-C14B-97C9-47BB722C76B2}" type="presParOf" srcId="{5F2964D3-ACDE-D948-B4AB-CD3EC2091598}" destId="{59D98E65-38C2-1B4B-935A-A3EF603AD54D}" srcOrd="1" destOrd="0" presId="urn:microsoft.com/office/officeart/2009/3/layout/HorizontalOrganizationChart#218"/>
    <dgm:cxn modelId="{42E223BD-75BC-2A4A-861E-CE08A3F68855}" type="presParOf" srcId="{66B297FE-5D74-9E48-9A75-D49DA218506D}" destId="{468618BE-C402-3C49-A46C-6A3B41FB1137}" srcOrd="1" destOrd="0" presId="urn:microsoft.com/office/officeart/2009/3/layout/HorizontalOrganizationChart#218"/>
    <dgm:cxn modelId="{CED0E5D6-EA85-EF48-BA82-5BFF328203EB}" type="presParOf" srcId="{66B297FE-5D74-9E48-9A75-D49DA218506D}" destId="{51E4839F-042C-5148-B520-232005C10A92}" srcOrd="2" destOrd="0" presId="urn:microsoft.com/office/officeart/2009/3/layout/HorizontalOrganizationChart#218"/>
    <dgm:cxn modelId="{0704A854-FEC5-EE45-B860-15876BC8CA0F}" type="presParOf" srcId="{876677EB-B5EB-634A-922D-F5FD70921225}" destId="{1B0F0948-9581-3D4C-B621-BC0E28B6BC4A}" srcOrd="2" destOrd="0" presId="urn:microsoft.com/office/officeart/2009/3/layout/HorizontalOrganizationChart#218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19" loCatId="" qsTypeId="urn:microsoft.com/office/officeart/2005/8/quickstyle/simple1#247" qsCatId="simple" csTypeId="urn:microsoft.com/office/officeart/2005/8/colors/accent5_1#247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</a:p>
      </dgm:t>
    </dgm:pt>
    <dgm:pt modelId="{B03723BE-2AAE-B84E-96B6-B66EFD284C72}" type="par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94F436B2-84B3-A94C-AAE6-A291EB7810B6}" type="sib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gm:t>
    </dgm:pt>
    <dgm:pt modelId="{4CC1B284-9853-1B47-8055-3F884C1C8875}" type="par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F9E6F482-D2DB-3C4B-8C73-E7FEAAAE318B}" type="sib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</a:p>
      </dgm:t>
    </dgm:pt>
    <dgm:pt modelId="{E29F575D-6B9B-A142-9145-B435FF4472C4}" type="par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6F40534C-A9A4-534D-A709-2D389A60FED3}" type="sib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 custLinFactNeighborX="218" custLinFactNeighborY="-2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7BB68C-364B-D840-8C87-F358516682AE}" type="pres">
      <dgm:prSet presAssocID="{D325187C-9639-D64A-89DA-33BB54531EA2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7F999F-3493-2843-8C0C-3E964A25A9AA}" type="pres">
      <dgm:prSet presAssocID="{2018F7FF-AB90-F046-9596-489890B148A1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E1C23CC-2798-2346-8A28-D22A3661F96B}" type="pres">
      <dgm:prSet presAssocID="{C41DC5A0-EC93-0145-86F2-930E81052E33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0BB23947-C3D8-3543-80EF-4844BBE61D77}" type="presOf" srcId="{4685CA47-9AC7-E740-98BE-6E7FE0604AE1}" destId="{0033F653-FDF4-8241-BABA-26113E62F54D}" srcOrd="1" destOrd="0" presId="urn:microsoft.com/office/officeart/2009/3/layout/HorizontalOrganizationChart#219"/>
    <dgm:cxn modelId="{FB1FD732-8B4F-D843-8E4A-BEB97842944B}" type="presOf" srcId="{FE34612F-E513-B64D-969A-66F5B5D4F4DC}" destId="{F6BCBB90-9C87-E241-B97B-E63F4B833C41}" srcOrd="0" destOrd="0" presId="urn:microsoft.com/office/officeart/2009/3/layout/HorizontalOrganizationChart#219"/>
    <dgm:cxn modelId="{6CD00979-F96B-2E42-B3CC-84F470E84493}" type="presOf" srcId="{C84108CA-1057-DA43-95F3-7CAF5FF654B0}" destId="{2288FD34-22BA-704C-AD92-31F9F855B517}" srcOrd="0" destOrd="0" presId="urn:microsoft.com/office/officeart/2009/3/layout/HorizontalOrganizationChart#219"/>
    <dgm:cxn modelId="{75DD0260-C059-0548-BEA2-8740CC77E3EA}" type="presOf" srcId="{D325187C-9639-D64A-89DA-33BB54531EA2}" destId="{C97BB68C-364B-D840-8C87-F358516682AE}" srcOrd="1" destOrd="0" presId="urn:microsoft.com/office/officeart/2009/3/layout/HorizontalOrganizationChart#219"/>
    <dgm:cxn modelId="{071D69DC-3164-354F-90E1-6BF779BD8A2C}" type="presOf" srcId="{2018F7FF-AB90-F046-9596-489890B148A1}" destId="{A6BCE99D-2328-AB4B-A08C-4D8E3407029E}" srcOrd="0" destOrd="0" presId="urn:microsoft.com/office/officeart/2009/3/layout/HorizontalOrganizationChart#219"/>
    <dgm:cxn modelId="{10A96FD7-4EA1-7442-A2B8-71AE02488EB8}" type="presOf" srcId="{97033CE6-88A1-4149-B7B0-5324D1EEDBCF}" destId="{67555D2D-109C-3F48-BD99-BE3C6A0EABC7}" srcOrd="0" destOrd="0" presId="urn:microsoft.com/office/officeart/2009/3/layout/HorizontalOrganizationChart#219"/>
    <dgm:cxn modelId="{EB5D5AE7-102F-D44D-B477-D945AD4A99B5}" type="presOf" srcId="{61F2998D-A978-7341-8E00-BCBD2DE6B2E6}" destId="{2F22086C-957A-044C-B974-7B619F8F3372}" srcOrd="1" destOrd="0" presId="urn:microsoft.com/office/officeart/2009/3/layout/HorizontalOrganizationChart#219"/>
    <dgm:cxn modelId="{55564B10-DD4F-9A45-A38F-BA4963A259E8}" type="presOf" srcId="{98E4E2D7-29A2-944C-A0D8-E47FC7748529}" destId="{146B8753-8F12-1D42-BF1C-A0ACF172E0B7}" srcOrd="1" destOrd="0" presId="urn:microsoft.com/office/officeart/2009/3/layout/HorizontalOrganizationChart#219"/>
    <dgm:cxn modelId="{968EAFD5-D0B2-8D47-A3CB-1EB519AEF72D}" type="presOf" srcId="{578B10F9-F525-B344-893E-19EFB4EB80EC}" destId="{0BEA93B9-071F-2547-A726-B1DB639C63E4}" srcOrd="0" destOrd="0" presId="urn:microsoft.com/office/officeart/2009/3/layout/HorizontalOrganizationChart#219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4811543D-AD0C-3446-88C0-6805B3812E59}" type="presOf" srcId="{B03723BE-2AAE-B84E-96B6-B66EFD284C72}" destId="{6E2731B0-2F77-0743-B1F3-DC9EEBEA45C1}" srcOrd="0" destOrd="0" presId="urn:microsoft.com/office/officeart/2009/3/layout/HorizontalOrganizationChart#219"/>
    <dgm:cxn modelId="{47EA88E5-3172-2548-B7A6-FD9B59A6804B}" type="presOf" srcId="{C41DC5A0-EC93-0145-86F2-930E81052E33}" destId="{EBF0217C-A3F7-E742-AED2-F12FF9659BE1}" srcOrd="0" destOrd="0" presId="urn:microsoft.com/office/officeart/2009/3/layout/HorizontalOrganizationChart#219"/>
    <dgm:cxn modelId="{557999B0-E8F3-CF4D-91A9-7F191B724F8E}" type="presOf" srcId="{98E4E2D7-29A2-944C-A0D8-E47FC7748529}" destId="{BB5603CC-5CAA-244B-AFE9-25EC89A14E3B}" srcOrd="0" destOrd="0" presId="urn:microsoft.com/office/officeart/2009/3/layout/HorizontalOrganizationChart#219"/>
    <dgm:cxn modelId="{B2E62D5E-5943-124B-8C9A-93C58632D083}" type="presOf" srcId="{D325187C-9639-D64A-89DA-33BB54531EA2}" destId="{3AFFB775-1CBE-124A-B478-BF15B1D00CA3}" srcOrd="0" destOrd="0" presId="urn:microsoft.com/office/officeart/2009/3/layout/HorizontalOrganizationChart#219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83317DCB-5C16-054B-A86E-8E2797E53378}" type="presOf" srcId="{61F2998D-A978-7341-8E00-BCBD2DE6B2E6}" destId="{6E59B7BD-82D0-FF4E-8AA9-D13D3E611020}" srcOrd="0" destOrd="0" presId="urn:microsoft.com/office/officeart/2009/3/layout/HorizontalOrganizationChart#219"/>
    <dgm:cxn modelId="{52FC767A-03BA-7042-95CA-64D76DDB216A}" type="presOf" srcId="{2018F7FF-AB90-F046-9596-489890B148A1}" destId="{0B7F999F-3493-2843-8C0C-3E964A25A9AA}" srcOrd="1" destOrd="0" presId="urn:microsoft.com/office/officeart/2009/3/layout/HorizontalOrganizationChart#219"/>
    <dgm:cxn modelId="{0244327E-DC43-0A4E-AF16-52432D8E7CE6}" type="presOf" srcId="{C41DC5A0-EC93-0145-86F2-930E81052E33}" destId="{FE1C23CC-2798-2346-8A28-D22A3661F96B}" srcOrd="1" destOrd="0" presId="urn:microsoft.com/office/officeart/2009/3/layout/HorizontalOrganizationChart#219"/>
    <dgm:cxn modelId="{547B04C1-B85F-CF46-8253-5C933646F370}" type="presOf" srcId="{08296FF1-0ED5-8F4A-A5E5-9951F408D5B7}" destId="{4A1481DA-FDFB-AB47-A433-AEEDEF661960}" srcOrd="1" destOrd="0" presId="urn:microsoft.com/office/officeart/2009/3/layout/HorizontalOrganizationChart#219"/>
    <dgm:cxn modelId="{C413CD2C-A0A5-884D-9B69-2AD89F6BB4E7}" type="presOf" srcId="{4CC1B284-9853-1B47-8055-3F884C1C8875}" destId="{14F03A31-DD1F-DA4C-AF6C-48E3BFF5A1D7}" srcOrd="0" destOrd="0" presId="urn:microsoft.com/office/officeart/2009/3/layout/HorizontalOrganizationChart#219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7C8C4F51-E343-0547-88E0-8A1F0161AFE3}" type="presOf" srcId="{08296FF1-0ED5-8F4A-A5E5-9951F408D5B7}" destId="{5BD43815-F2CF-5A44-8ED9-6CF071ABDF23}" srcOrd="0" destOrd="0" presId="urn:microsoft.com/office/officeart/2009/3/layout/HorizontalOrganizationChart#219"/>
    <dgm:cxn modelId="{F7E2B313-777B-CD41-97BC-33E54A3A2F99}" type="presOf" srcId="{4685CA47-9AC7-E740-98BE-6E7FE0604AE1}" destId="{F2F057D7-032C-7840-BB6D-1098083C5A53}" srcOrd="0" destOrd="0" presId="urn:microsoft.com/office/officeart/2009/3/layout/HorizontalOrganizationChart#219"/>
    <dgm:cxn modelId="{D25F6622-ABF0-D942-A29E-EE64FFE575C1}" type="presOf" srcId="{E29F575D-6B9B-A142-9145-B435FF4472C4}" destId="{B1276265-FEFE-3046-9097-D07E9C31DAEC}" srcOrd="0" destOrd="0" presId="urn:microsoft.com/office/officeart/2009/3/layout/HorizontalOrganizationChart#219"/>
    <dgm:cxn modelId="{A3B40AE0-6C5E-9F49-A254-B59E5C372700}" type="presParOf" srcId="{2288FD34-22BA-704C-AD92-31F9F855B517}" destId="{34DD66BF-EB90-284F-A753-6910AA8486B6}" srcOrd="0" destOrd="0" presId="urn:microsoft.com/office/officeart/2009/3/layout/HorizontalOrganizationChart#219"/>
    <dgm:cxn modelId="{D9448162-BB2C-224C-AAF1-6348BAE0D462}" type="presParOf" srcId="{34DD66BF-EB90-284F-A753-6910AA8486B6}" destId="{7451D659-CC91-7E4B-AE72-96A03023B97A}" srcOrd="0" destOrd="0" presId="urn:microsoft.com/office/officeart/2009/3/layout/HorizontalOrganizationChart#219"/>
    <dgm:cxn modelId="{935E5C25-E2BD-C545-B94C-F0C0070F4933}" type="presParOf" srcId="{7451D659-CC91-7E4B-AE72-96A03023B97A}" destId="{F2F057D7-032C-7840-BB6D-1098083C5A53}" srcOrd="0" destOrd="0" presId="urn:microsoft.com/office/officeart/2009/3/layout/HorizontalOrganizationChart#219"/>
    <dgm:cxn modelId="{951E4FB0-B6AD-0A4F-9588-B5FB6F2FE158}" type="presParOf" srcId="{7451D659-CC91-7E4B-AE72-96A03023B97A}" destId="{0033F653-FDF4-8241-BABA-26113E62F54D}" srcOrd="1" destOrd="0" presId="urn:microsoft.com/office/officeart/2009/3/layout/HorizontalOrganizationChart#219"/>
    <dgm:cxn modelId="{FA8FB696-B32C-3440-953E-10E07DAC480B}" type="presParOf" srcId="{34DD66BF-EB90-284F-A753-6910AA8486B6}" destId="{1D819CC7-AE15-7041-8CC7-091EAD0AF860}" srcOrd="1" destOrd="0" presId="urn:microsoft.com/office/officeart/2009/3/layout/HorizontalOrganizationChart#219"/>
    <dgm:cxn modelId="{959A4737-0159-0C42-AE8F-FDD9CE9F25BF}" type="presParOf" srcId="{1D819CC7-AE15-7041-8CC7-091EAD0AF860}" destId="{F6BCBB90-9C87-E241-B97B-E63F4B833C41}" srcOrd="0" destOrd="0" presId="urn:microsoft.com/office/officeart/2009/3/layout/HorizontalOrganizationChart#219"/>
    <dgm:cxn modelId="{C3F01588-274E-2C48-9257-9794E8B15F4E}" type="presParOf" srcId="{1D819CC7-AE15-7041-8CC7-091EAD0AF860}" destId="{6E94D361-4C41-D443-AFE2-710BC8332951}" srcOrd="1" destOrd="0" presId="urn:microsoft.com/office/officeart/2009/3/layout/HorizontalOrganizationChart#219"/>
    <dgm:cxn modelId="{5CD20D9E-B178-FC44-B054-D3DFACCF8CA8}" type="presParOf" srcId="{6E94D361-4C41-D443-AFE2-710BC8332951}" destId="{9DFCFF29-542A-B54B-84A8-0F7C10280582}" srcOrd="0" destOrd="0" presId="urn:microsoft.com/office/officeart/2009/3/layout/HorizontalOrganizationChart#219"/>
    <dgm:cxn modelId="{32C738D7-59FB-8547-8982-0D4062F0446D}" type="presParOf" srcId="{9DFCFF29-542A-B54B-84A8-0F7C10280582}" destId="{6E59B7BD-82D0-FF4E-8AA9-D13D3E611020}" srcOrd="0" destOrd="0" presId="urn:microsoft.com/office/officeart/2009/3/layout/HorizontalOrganizationChart#219"/>
    <dgm:cxn modelId="{4088E961-FCED-704E-9246-DC28E0A28E03}" type="presParOf" srcId="{9DFCFF29-542A-B54B-84A8-0F7C10280582}" destId="{2F22086C-957A-044C-B974-7B619F8F3372}" srcOrd="1" destOrd="0" presId="urn:microsoft.com/office/officeart/2009/3/layout/HorizontalOrganizationChart#219"/>
    <dgm:cxn modelId="{DE4DF431-327D-6F46-95B3-5B69C270FA1E}" type="presParOf" srcId="{6E94D361-4C41-D443-AFE2-710BC8332951}" destId="{0A82629D-EDE3-404A-B9B0-0BBB2D925C52}" srcOrd="1" destOrd="0" presId="urn:microsoft.com/office/officeart/2009/3/layout/HorizontalOrganizationChart#219"/>
    <dgm:cxn modelId="{EE2AA4A6-C82B-A840-B723-B87E4FED0317}" type="presParOf" srcId="{6E94D361-4C41-D443-AFE2-710BC8332951}" destId="{25438EE0-801B-0B40-9098-7020953333C3}" srcOrd="2" destOrd="0" presId="urn:microsoft.com/office/officeart/2009/3/layout/HorizontalOrganizationChart#219"/>
    <dgm:cxn modelId="{924B63E3-D541-1D45-A78C-05EBEA37A07E}" type="presParOf" srcId="{1D819CC7-AE15-7041-8CC7-091EAD0AF860}" destId="{0BEA93B9-071F-2547-A726-B1DB639C63E4}" srcOrd="2" destOrd="0" presId="urn:microsoft.com/office/officeart/2009/3/layout/HorizontalOrganizationChart#219"/>
    <dgm:cxn modelId="{FD06A9E0-B7D1-0C4E-BB40-4EA254790218}" type="presParOf" srcId="{1D819CC7-AE15-7041-8CC7-091EAD0AF860}" destId="{4177CD68-CAEC-D444-8CF0-01FC8A1AF460}" srcOrd="3" destOrd="0" presId="urn:microsoft.com/office/officeart/2009/3/layout/HorizontalOrganizationChart#219"/>
    <dgm:cxn modelId="{CF213CEB-6212-9E45-A25F-DA42E1FA8B7F}" type="presParOf" srcId="{4177CD68-CAEC-D444-8CF0-01FC8A1AF460}" destId="{C84C7EDE-D57F-9A48-9CF7-DE8022F481F8}" srcOrd="0" destOrd="0" presId="urn:microsoft.com/office/officeart/2009/3/layout/HorizontalOrganizationChart#219"/>
    <dgm:cxn modelId="{E1275F87-12E5-3E40-B004-CC64B80D60E1}" type="presParOf" srcId="{C84C7EDE-D57F-9A48-9CF7-DE8022F481F8}" destId="{5BD43815-F2CF-5A44-8ED9-6CF071ABDF23}" srcOrd="0" destOrd="0" presId="urn:microsoft.com/office/officeart/2009/3/layout/HorizontalOrganizationChart#219"/>
    <dgm:cxn modelId="{CBD2C29A-440D-4548-9026-CDDC019B9581}" type="presParOf" srcId="{C84C7EDE-D57F-9A48-9CF7-DE8022F481F8}" destId="{4A1481DA-FDFB-AB47-A433-AEEDEF661960}" srcOrd="1" destOrd="0" presId="urn:microsoft.com/office/officeart/2009/3/layout/HorizontalOrganizationChart#219"/>
    <dgm:cxn modelId="{F58A9766-DB9D-9E43-A346-1871193F422F}" type="presParOf" srcId="{4177CD68-CAEC-D444-8CF0-01FC8A1AF460}" destId="{3946E366-4D4B-5840-8D33-E1ED2CE52923}" srcOrd="1" destOrd="0" presId="urn:microsoft.com/office/officeart/2009/3/layout/HorizontalOrganizationChart#219"/>
    <dgm:cxn modelId="{DD84F2B1-9502-3E47-83A3-775F18C9782B}" type="presParOf" srcId="{3946E366-4D4B-5840-8D33-E1ED2CE52923}" destId="{6E2731B0-2F77-0743-B1F3-DC9EEBEA45C1}" srcOrd="0" destOrd="0" presId="urn:microsoft.com/office/officeart/2009/3/layout/HorizontalOrganizationChart#219"/>
    <dgm:cxn modelId="{9270C163-508D-6A4D-A843-1B8B1B749A05}" type="presParOf" srcId="{3946E366-4D4B-5840-8D33-E1ED2CE52923}" destId="{0B6B65D0-3802-094B-AC0E-1F850D081BE8}" srcOrd="1" destOrd="0" presId="urn:microsoft.com/office/officeart/2009/3/layout/HorizontalOrganizationChart#219"/>
    <dgm:cxn modelId="{320B88BB-017F-B74B-88A6-B235B3E62EA2}" type="presParOf" srcId="{0B6B65D0-3802-094B-AC0E-1F850D081BE8}" destId="{6EA8B573-D76B-1344-A772-569239950BD8}" srcOrd="0" destOrd="0" presId="urn:microsoft.com/office/officeart/2009/3/layout/HorizontalOrganizationChart#219"/>
    <dgm:cxn modelId="{FB472EBF-7934-0042-8E55-6780E8CFCE9D}" type="presParOf" srcId="{6EA8B573-D76B-1344-A772-569239950BD8}" destId="{3AFFB775-1CBE-124A-B478-BF15B1D00CA3}" srcOrd="0" destOrd="0" presId="urn:microsoft.com/office/officeart/2009/3/layout/HorizontalOrganizationChart#219"/>
    <dgm:cxn modelId="{B3D7A271-B581-7E4C-96CA-54E4A0C0F6CB}" type="presParOf" srcId="{6EA8B573-D76B-1344-A772-569239950BD8}" destId="{C97BB68C-364B-D840-8C87-F358516682AE}" srcOrd="1" destOrd="0" presId="urn:microsoft.com/office/officeart/2009/3/layout/HorizontalOrganizationChart#219"/>
    <dgm:cxn modelId="{857EF2CC-C057-F745-B319-565ACC3B3D77}" type="presParOf" srcId="{0B6B65D0-3802-094B-AC0E-1F850D081BE8}" destId="{585D669A-5D5A-E844-B733-2ABB836AC482}" srcOrd="1" destOrd="0" presId="urn:microsoft.com/office/officeart/2009/3/layout/HorizontalOrganizationChart#219"/>
    <dgm:cxn modelId="{AEC2FD47-B280-C048-B623-C32D3DD29DD4}" type="presParOf" srcId="{0B6B65D0-3802-094B-AC0E-1F850D081BE8}" destId="{87DF975F-FD8D-014F-A190-8BBD9D40E99B}" srcOrd="2" destOrd="0" presId="urn:microsoft.com/office/officeart/2009/3/layout/HorizontalOrganizationChart#219"/>
    <dgm:cxn modelId="{8D117B79-B818-F34C-82DD-F80FA6EA8B38}" type="presParOf" srcId="{3946E366-4D4B-5840-8D33-E1ED2CE52923}" destId="{14F03A31-DD1F-DA4C-AF6C-48E3BFF5A1D7}" srcOrd="2" destOrd="0" presId="urn:microsoft.com/office/officeart/2009/3/layout/HorizontalOrganizationChart#219"/>
    <dgm:cxn modelId="{A980CF4E-10DF-044B-9C27-ACDBF62C50DD}" type="presParOf" srcId="{3946E366-4D4B-5840-8D33-E1ED2CE52923}" destId="{1AC460BC-CC68-6647-8624-C5F2AF85B921}" srcOrd="3" destOrd="0" presId="urn:microsoft.com/office/officeart/2009/3/layout/HorizontalOrganizationChart#219"/>
    <dgm:cxn modelId="{9A0A1358-3AB6-9A4D-9D4D-7ADD56A18BA8}" type="presParOf" srcId="{1AC460BC-CC68-6647-8624-C5F2AF85B921}" destId="{00B01810-248E-AF45-8301-A206F6727025}" srcOrd="0" destOrd="0" presId="urn:microsoft.com/office/officeart/2009/3/layout/HorizontalOrganizationChart#219"/>
    <dgm:cxn modelId="{2CBC068D-49CD-064F-852D-967F78C9BDA0}" type="presParOf" srcId="{00B01810-248E-AF45-8301-A206F6727025}" destId="{A6BCE99D-2328-AB4B-A08C-4D8E3407029E}" srcOrd="0" destOrd="0" presId="urn:microsoft.com/office/officeart/2009/3/layout/HorizontalOrganizationChart#219"/>
    <dgm:cxn modelId="{3BAB818E-33EF-F24C-BAA5-D190AE6A960E}" type="presParOf" srcId="{00B01810-248E-AF45-8301-A206F6727025}" destId="{0B7F999F-3493-2843-8C0C-3E964A25A9AA}" srcOrd="1" destOrd="0" presId="urn:microsoft.com/office/officeart/2009/3/layout/HorizontalOrganizationChart#219"/>
    <dgm:cxn modelId="{B7245FF5-788A-AB41-AC18-E70655677016}" type="presParOf" srcId="{1AC460BC-CC68-6647-8624-C5F2AF85B921}" destId="{C86C2B90-38C8-5D42-97E9-EF014A286C57}" srcOrd="1" destOrd="0" presId="urn:microsoft.com/office/officeart/2009/3/layout/HorizontalOrganizationChart#219"/>
    <dgm:cxn modelId="{E4859597-2049-844E-BC1D-2F2EB9DB95DA}" type="presParOf" srcId="{1AC460BC-CC68-6647-8624-C5F2AF85B921}" destId="{5B01CF56-9670-C749-BF37-FA57A793B9AD}" srcOrd="2" destOrd="0" presId="urn:microsoft.com/office/officeart/2009/3/layout/HorizontalOrganizationChart#219"/>
    <dgm:cxn modelId="{3EFC3EFE-A4E7-ED48-9890-A0D48A4DDB9F}" type="presParOf" srcId="{3946E366-4D4B-5840-8D33-E1ED2CE52923}" destId="{B1276265-FEFE-3046-9097-D07E9C31DAEC}" srcOrd="4" destOrd="0" presId="urn:microsoft.com/office/officeart/2009/3/layout/HorizontalOrganizationChart#219"/>
    <dgm:cxn modelId="{1725ED55-A4B2-B44F-8941-CEA282517151}" type="presParOf" srcId="{3946E366-4D4B-5840-8D33-E1ED2CE52923}" destId="{8C26A251-4148-2646-94D8-FFDE91BB2A39}" srcOrd="5" destOrd="0" presId="urn:microsoft.com/office/officeart/2009/3/layout/HorizontalOrganizationChart#219"/>
    <dgm:cxn modelId="{74FB3F13-CCB5-D44B-BEB7-23B77E13E6FA}" type="presParOf" srcId="{8C26A251-4148-2646-94D8-FFDE91BB2A39}" destId="{B887005D-154B-914A-B8B4-72809A3A6638}" srcOrd="0" destOrd="0" presId="urn:microsoft.com/office/officeart/2009/3/layout/HorizontalOrganizationChart#219"/>
    <dgm:cxn modelId="{F4147B31-11DB-F143-915D-897162C0CFDC}" type="presParOf" srcId="{B887005D-154B-914A-B8B4-72809A3A6638}" destId="{EBF0217C-A3F7-E742-AED2-F12FF9659BE1}" srcOrd="0" destOrd="0" presId="urn:microsoft.com/office/officeart/2009/3/layout/HorizontalOrganizationChart#219"/>
    <dgm:cxn modelId="{47B6994C-E0D9-A041-B2FD-8B9CF72B01C8}" type="presParOf" srcId="{B887005D-154B-914A-B8B4-72809A3A6638}" destId="{FE1C23CC-2798-2346-8A28-D22A3661F96B}" srcOrd="1" destOrd="0" presId="urn:microsoft.com/office/officeart/2009/3/layout/HorizontalOrganizationChart#219"/>
    <dgm:cxn modelId="{368461A6-2471-A549-86FF-861BBB95240A}" type="presParOf" srcId="{8C26A251-4148-2646-94D8-FFDE91BB2A39}" destId="{C5996BB9-EC57-4140-9A84-8E106531F77B}" srcOrd="1" destOrd="0" presId="urn:microsoft.com/office/officeart/2009/3/layout/HorizontalOrganizationChart#219"/>
    <dgm:cxn modelId="{0940919C-7E91-594A-A6BF-E08B06FB7D89}" type="presParOf" srcId="{8C26A251-4148-2646-94D8-FFDE91BB2A39}" destId="{02BE02E2-7193-A84B-B98E-5DCEC516558F}" srcOrd="2" destOrd="0" presId="urn:microsoft.com/office/officeart/2009/3/layout/HorizontalOrganizationChart#219"/>
    <dgm:cxn modelId="{2AE57646-FC07-5C4C-8205-8FCA882C2159}" type="presParOf" srcId="{4177CD68-CAEC-D444-8CF0-01FC8A1AF460}" destId="{73C89568-9972-3449-A007-2DDD80448F1F}" srcOrd="2" destOrd="0" presId="urn:microsoft.com/office/officeart/2009/3/layout/HorizontalOrganizationChart#219"/>
    <dgm:cxn modelId="{9AB5C4C0-2D7B-0944-83E3-CF5D060B686A}" type="presParOf" srcId="{1D819CC7-AE15-7041-8CC7-091EAD0AF860}" destId="{67555D2D-109C-3F48-BD99-BE3C6A0EABC7}" srcOrd="4" destOrd="0" presId="urn:microsoft.com/office/officeart/2009/3/layout/HorizontalOrganizationChart#219"/>
    <dgm:cxn modelId="{FBF1FEAC-D1AF-D04A-A407-76B9A2A68A5B}" type="presParOf" srcId="{1D819CC7-AE15-7041-8CC7-091EAD0AF860}" destId="{E6B6465D-CAE6-374A-A76F-5AF76E97323E}" srcOrd="5" destOrd="0" presId="urn:microsoft.com/office/officeart/2009/3/layout/HorizontalOrganizationChart#219"/>
    <dgm:cxn modelId="{E63201A9-2C67-9043-AA42-8A7170648C3D}" type="presParOf" srcId="{E6B6465D-CAE6-374A-A76F-5AF76E97323E}" destId="{4BE47196-A4C5-9849-B84D-581BD1019A35}" srcOrd="0" destOrd="0" presId="urn:microsoft.com/office/officeart/2009/3/layout/HorizontalOrganizationChart#219"/>
    <dgm:cxn modelId="{BC0C52EC-0752-9E40-BC3B-7FDF70C88A92}" type="presParOf" srcId="{4BE47196-A4C5-9849-B84D-581BD1019A35}" destId="{BB5603CC-5CAA-244B-AFE9-25EC89A14E3B}" srcOrd="0" destOrd="0" presId="urn:microsoft.com/office/officeart/2009/3/layout/HorizontalOrganizationChart#219"/>
    <dgm:cxn modelId="{D0E21F01-085F-F44F-B9ED-990DC32EB8E1}" type="presParOf" srcId="{4BE47196-A4C5-9849-B84D-581BD1019A35}" destId="{146B8753-8F12-1D42-BF1C-A0ACF172E0B7}" srcOrd="1" destOrd="0" presId="urn:microsoft.com/office/officeart/2009/3/layout/HorizontalOrganizationChart#219"/>
    <dgm:cxn modelId="{7494B2FB-9C25-874B-8098-DFDCFFE85024}" type="presParOf" srcId="{E6B6465D-CAE6-374A-A76F-5AF76E97323E}" destId="{A2E67D5F-4BAB-154F-A11F-AA1F0E8E6965}" srcOrd="1" destOrd="0" presId="urn:microsoft.com/office/officeart/2009/3/layout/HorizontalOrganizationChart#219"/>
    <dgm:cxn modelId="{A3210352-A32E-D146-8D45-F4AA27FE12BE}" type="presParOf" srcId="{E6B6465D-CAE6-374A-A76F-5AF76E97323E}" destId="{99D933EF-C1BA-AB4A-BA59-56299B40447F}" srcOrd="2" destOrd="0" presId="urn:microsoft.com/office/officeart/2009/3/layout/HorizontalOrganizationChart#219"/>
    <dgm:cxn modelId="{18945808-F523-E241-930E-93EC70FFCC11}" type="presParOf" srcId="{34DD66BF-EB90-284F-A753-6910AA8486B6}" destId="{6B2ECD9B-4CFC-8A46-9C59-C1E91EBE7B8C}" srcOrd="2" destOrd="0" presId="urn:microsoft.com/office/officeart/2009/3/layout/HorizontalOrganizationChart#21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6D6ED88-35F3-6B42-BBDE-EA77186A4C96}" type="doc">
      <dgm:prSet loTypeId="urn:microsoft.com/office/officeart/2009/3/layout/HorizontalOrganizationChart#220" loCatId="" qsTypeId="urn:microsoft.com/office/officeart/2005/8/quickstyle/simple1#248" qsCatId="simple" csTypeId="urn:microsoft.com/office/officeart/2005/8/colors/accent5_1#248" csCatId="accent5" phldr="1"/>
      <dgm:spPr/>
      <dgm:t>
        <a:bodyPr/>
        <a:lstStyle/>
        <a:p>
          <a:endParaRPr lang="zh-CN" altLang="en-US"/>
        </a:p>
      </dgm:t>
    </dgm:pt>
    <dgm:pt modelId="{3E30D2F8-7136-7248-85FD-6FEAFB45ED02}">
      <dgm:prSet phldrT="[文本]"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gm:t>
    </dgm:pt>
    <dgm:pt modelId="{AB803F06-97C3-9442-99F2-9900253C5022}" type="par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9CE680FA-A880-574F-9F85-6829F6ACCB9F}" type="sib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CFE76FAA-7C4A-984B-8220-43B03546C37F}">
      <dgm:prSet phldrT="[文本]"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意识形态（有阶级性）</a:t>
          </a:r>
        </a:p>
      </dgm:t>
    </dgm:pt>
    <dgm:pt modelId="{04819F1B-44D2-9945-82C4-826D97039682}" type="par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DB703A02-0EFF-F240-9AC5-4FCE8E2DE930}" type="sib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510F7409-A5AD-CD43-B922-B04925F6A444}">
      <dgm:prSet phldrT="[文本]"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非意识形态（没有阶级性）</a:t>
          </a:r>
        </a:p>
      </dgm:t>
    </dgm:pt>
    <dgm:pt modelId="{0A3CFB33-59EA-924C-B049-203C723822F4}" type="par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DAD0606-B7A4-EA46-9C27-A4D51F69D275}" type="sib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9946499-1E2F-6F4C-A60F-81521DFB545A}" type="pres">
      <dgm:prSet presAssocID="{A6D6ED88-35F3-6B42-BBDE-EA77186A4C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76677EB-B5EB-634A-922D-F5FD70921225}" type="pres">
      <dgm:prSet presAssocID="{3E30D2F8-7136-7248-85FD-6FEAFB45ED02}" presName="hierRoot1" presStyleCnt="0">
        <dgm:presLayoutVars>
          <dgm:hierBranch val="init"/>
        </dgm:presLayoutVars>
      </dgm:prSet>
      <dgm:spPr/>
    </dgm:pt>
    <dgm:pt modelId="{2D66810E-19AF-A74F-BB0A-893686B622BF}" type="pres">
      <dgm:prSet presAssocID="{3E30D2F8-7136-7248-85FD-6FEAFB45ED02}" presName="rootComposite1" presStyleCnt="0"/>
      <dgm:spPr/>
    </dgm:pt>
    <dgm:pt modelId="{327EE22F-A8C4-7A42-9D5B-4706C3942DAA}" type="pres">
      <dgm:prSet presAssocID="{3E30D2F8-7136-7248-85FD-6FEAFB45ED0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984449-FA3C-5C46-9531-38D258AC7738}" type="pres">
      <dgm:prSet presAssocID="{3E30D2F8-7136-7248-85FD-6FEAFB45ED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FD2D725A-B35D-C64B-888E-563B63D3139C}" type="pres">
      <dgm:prSet presAssocID="{3E30D2F8-7136-7248-85FD-6FEAFB45ED02}" presName="hierChild2" presStyleCnt="0"/>
      <dgm:spPr/>
    </dgm:pt>
    <dgm:pt modelId="{E334150F-ECA0-1646-BEC6-D664FE176719}" type="pres">
      <dgm:prSet presAssocID="{04819F1B-44D2-9945-82C4-826D9703968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98A26D2-B51A-B643-8B67-ABE2E72A633B}" type="pres">
      <dgm:prSet presAssocID="{CFE76FAA-7C4A-984B-8220-43B03546C37F}" presName="hierRoot2" presStyleCnt="0">
        <dgm:presLayoutVars>
          <dgm:hierBranch val="init"/>
        </dgm:presLayoutVars>
      </dgm:prSet>
      <dgm:spPr/>
    </dgm:pt>
    <dgm:pt modelId="{728E501A-9756-8843-92A5-F20E05A3E9C9}" type="pres">
      <dgm:prSet presAssocID="{CFE76FAA-7C4A-984B-8220-43B03546C37F}" presName="rootComposite" presStyleCnt="0"/>
      <dgm:spPr/>
    </dgm:pt>
    <dgm:pt modelId="{D5E6A507-6B9A-844D-B87A-A0595ED86916}" type="pres">
      <dgm:prSet presAssocID="{CFE76FAA-7C4A-984B-8220-43B03546C37F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0E8E613-8C97-8043-AA94-155612B1FCCF}" type="pres">
      <dgm:prSet presAssocID="{CFE76FAA-7C4A-984B-8220-43B03546C37F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02C5F830-E144-4542-A113-43B525BC8D3E}" type="pres">
      <dgm:prSet presAssocID="{CFE76FAA-7C4A-984B-8220-43B03546C37F}" presName="hierChild4" presStyleCnt="0"/>
      <dgm:spPr/>
    </dgm:pt>
    <dgm:pt modelId="{046FD6C4-AE5F-9B4E-ADA3-2208E50DE40A}" type="pres">
      <dgm:prSet presAssocID="{CFE76FAA-7C4A-984B-8220-43B03546C37F}" presName="hierChild5" presStyleCnt="0"/>
      <dgm:spPr/>
    </dgm:pt>
    <dgm:pt modelId="{4640635A-DE00-0642-ACFA-B8F5B04A4B53}" type="pres">
      <dgm:prSet presAssocID="{0A3CFB33-59EA-924C-B049-203C723822F4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66B297FE-5D74-9E48-9A75-D49DA218506D}" type="pres">
      <dgm:prSet presAssocID="{510F7409-A5AD-CD43-B922-B04925F6A444}" presName="hierRoot2" presStyleCnt="0">
        <dgm:presLayoutVars>
          <dgm:hierBranch val="init"/>
        </dgm:presLayoutVars>
      </dgm:prSet>
      <dgm:spPr/>
    </dgm:pt>
    <dgm:pt modelId="{5F2964D3-ACDE-D948-B4AB-CD3EC2091598}" type="pres">
      <dgm:prSet presAssocID="{510F7409-A5AD-CD43-B922-B04925F6A444}" presName="rootComposite" presStyleCnt="0"/>
      <dgm:spPr/>
    </dgm:pt>
    <dgm:pt modelId="{77210DC8-9B8D-5C41-A13D-F3CBE29D21D4}" type="pres">
      <dgm:prSet presAssocID="{510F7409-A5AD-CD43-B922-B04925F6A444}" presName="rootText" presStyleLbl="node2" presStyleIdx="1" presStyleCnt="2" custScaleX="1070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9D98E65-38C2-1B4B-935A-A3EF603AD54D}" type="pres">
      <dgm:prSet presAssocID="{510F7409-A5AD-CD43-B922-B04925F6A444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468618BE-C402-3C49-A46C-6A3B41FB1137}" type="pres">
      <dgm:prSet presAssocID="{510F7409-A5AD-CD43-B922-B04925F6A444}" presName="hierChild4" presStyleCnt="0"/>
      <dgm:spPr/>
    </dgm:pt>
    <dgm:pt modelId="{51E4839F-042C-5148-B520-232005C10A92}" type="pres">
      <dgm:prSet presAssocID="{510F7409-A5AD-CD43-B922-B04925F6A444}" presName="hierChild5" presStyleCnt="0"/>
      <dgm:spPr/>
    </dgm:pt>
    <dgm:pt modelId="{1B0F0948-9581-3D4C-B621-BC0E28B6BC4A}" type="pres">
      <dgm:prSet presAssocID="{3E30D2F8-7136-7248-85FD-6FEAFB45ED02}" presName="hierChild3" presStyleCnt="0"/>
      <dgm:spPr/>
    </dgm:pt>
  </dgm:ptLst>
  <dgm:cxnLst>
    <dgm:cxn modelId="{F415ED1D-4A54-EA44-8E68-6F639C8975EC}" type="presOf" srcId="{0A3CFB33-59EA-924C-B049-203C723822F4}" destId="{4640635A-DE00-0642-ACFA-B8F5B04A4B53}" srcOrd="0" destOrd="0" presId="urn:microsoft.com/office/officeart/2009/3/layout/HorizontalOrganizationChart#220"/>
    <dgm:cxn modelId="{F00BB084-2F11-F04D-83FB-79BEB2A82A36}" type="presOf" srcId="{510F7409-A5AD-CD43-B922-B04925F6A444}" destId="{59D98E65-38C2-1B4B-935A-A3EF603AD54D}" srcOrd="1" destOrd="0" presId="urn:microsoft.com/office/officeart/2009/3/layout/HorizontalOrganizationChart#220"/>
    <dgm:cxn modelId="{3A14D7A4-8EFA-424A-8556-16260AA3C5B8}" type="presOf" srcId="{04819F1B-44D2-9945-82C4-826D97039682}" destId="{E334150F-ECA0-1646-BEC6-D664FE176719}" srcOrd="0" destOrd="0" presId="urn:microsoft.com/office/officeart/2009/3/layout/HorizontalOrganizationChart#220"/>
    <dgm:cxn modelId="{D37A1425-5C3A-944F-B763-18A259BD84DD}" srcId="{3E30D2F8-7136-7248-85FD-6FEAFB45ED02}" destId="{510F7409-A5AD-CD43-B922-B04925F6A444}" srcOrd="1" destOrd="0" parTransId="{0A3CFB33-59EA-924C-B049-203C723822F4}" sibTransId="{2DAD0606-B7A4-EA46-9C27-A4D51F69D275}"/>
    <dgm:cxn modelId="{A34B56F2-3FEF-7246-9DBE-3B027F7FDFEF}" type="presOf" srcId="{3E30D2F8-7136-7248-85FD-6FEAFB45ED02}" destId="{1D984449-FA3C-5C46-9531-38D258AC7738}" srcOrd="1" destOrd="0" presId="urn:microsoft.com/office/officeart/2009/3/layout/HorizontalOrganizationChart#220"/>
    <dgm:cxn modelId="{BB73DC7C-87FA-2441-92EA-6FAD5E2F2ACD}" type="presOf" srcId="{3E30D2F8-7136-7248-85FD-6FEAFB45ED02}" destId="{327EE22F-A8C4-7A42-9D5B-4706C3942DAA}" srcOrd="0" destOrd="0" presId="urn:microsoft.com/office/officeart/2009/3/layout/HorizontalOrganizationChart#220"/>
    <dgm:cxn modelId="{12705340-383B-8048-9B1D-E948A98A42D5}" type="presOf" srcId="{510F7409-A5AD-CD43-B922-B04925F6A444}" destId="{77210DC8-9B8D-5C41-A13D-F3CBE29D21D4}" srcOrd="0" destOrd="0" presId="urn:microsoft.com/office/officeart/2009/3/layout/HorizontalOrganizationChart#220"/>
    <dgm:cxn modelId="{3C823CF4-F37A-CF49-A54B-700566DD7B9B}" type="presOf" srcId="{A6D6ED88-35F3-6B42-BBDE-EA77186A4C96}" destId="{29946499-1E2F-6F4C-A60F-81521DFB545A}" srcOrd="0" destOrd="0" presId="urn:microsoft.com/office/officeart/2009/3/layout/HorizontalOrganizationChart#220"/>
    <dgm:cxn modelId="{BED976C0-AE16-FC41-A4B7-3EBE91274BAB}" srcId="{3E30D2F8-7136-7248-85FD-6FEAFB45ED02}" destId="{CFE76FAA-7C4A-984B-8220-43B03546C37F}" srcOrd="0" destOrd="0" parTransId="{04819F1B-44D2-9945-82C4-826D97039682}" sibTransId="{DB703A02-0EFF-F240-9AC5-4FCE8E2DE930}"/>
    <dgm:cxn modelId="{E99981FD-4D60-4E44-B0DB-FD7CFE9BDBF4}" srcId="{A6D6ED88-35F3-6B42-BBDE-EA77186A4C96}" destId="{3E30D2F8-7136-7248-85FD-6FEAFB45ED02}" srcOrd="0" destOrd="0" parTransId="{AB803F06-97C3-9442-99F2-9900253C5022}" sibTransId="{9CE680FA-A880-574F-9F85-6829F6ACCB9F}"/>
    <dgm:cxn modelId="{D71A33A3-647C-6E43-98ED-9E6843207E99}" type="presOf" srcId="{CFE76FAA-7C4A-984B-8220-43B03546C37F}" destId="{D5E6A507-6B9A-844D-B87A-A0595ED86916}" srcOrd="0" destOrd="0" presId="urn:microsoft.com/office/officeart/2009/3/layout/HorizontalOrganizationChart#220"/>
    <dgm:cxn modelId="{9FE86909-EC07-634D-8E74-4EF33F5EE3E2}" type="presOf" srcId="{CFE76FAA-7C4A-984B-8220-43B03546C37F}" destId="{40E8E613-8C97-8043-AA94-155612B1FCCF}" srcOrd="1" destOrd="0" presId="urn:microsoft.com/office/officeart/2009/3/layout/HorizontalOrganizationChart#220"/>
    <dgm:cxn modelId="{CF5B919C-0C83-5F42-B341-5992B28B97B4}" type="presParOf" srcId="{29946499-1E2F-6F4C-A60F-81521DFB545A}" destId="{876677EB-B5EB-634A-922D-F5FD70921225}" srcOrd="0" destOrd="0" presId="urn:microsoft.com/office/officeart/2009/3/layout/HorizontalOrganizationChart#220"/>
    <dgm:cxn modelId="{B1CBEF2C-1196-904F-A8FB-989750684DC3}" type="presParOf" srcId="{876677EB-B5EB-634A-922D-F5FD70921225}" destId="{2D66810E-19AF-A74F-BB0A-893686B622BF}" srcOrd="0" destOrd="0" presId="urn:microsoft.com/office/officeart/2009/3/layout/HorizontalOrganizationChart#220"/>
    <dgm:cxn modelId="{7D7CACF9-367A-B144-A6CD-517617720500}" type="presParOf" srcId="{2D66810E-19AF-A74F-BB0A-893686B622BF}" destId="{327EE22F-A8C4-7A42-9D5B-4706C3942DAA}" srcOrd="0" destOrd="0" presId="urn:microsoft.com/office/officeart/2009/3/layout/HorizontalOrganizationChart#220"/>
    <dgm:cxn modelId="{4E85B181-AAF3-1C46-88CF-21110C74647D}" type="presParOf" srcId="{2D66810E-19AF-A74F-BB0A-893686B622BF}" destId="{1D984449-FA3C-5C46-9531-38D258AC7738}" srcOrd="1" destOrd="0" presId="urn:microsoft.com/office/officeart/2009/3/layout/HorizontalOrganizationChart#220"/>
    <dgm:cxn modelId="{DDCEA692-3743-ED47-859B-EB4E932FB846}" type="presParOf" srcId="{876677EB-B5EB-634A-922D-F5FD70921225}" destId="{FD2D725A-B35D-C64B-888E-563B63D3139C}" srcOrd="1" destOrd="0" presId="urn:microsoft.com/office/officeart/2009/3/layout/HorizontalOrganizationChart#220"/>
    <dgm:cxn modelId="{FD78C4F6-4D05-D341-808A-74E5164FD805}" type="presParOf" srcId="{FD2D725A-B35D-C64B-888E-563B63D3139C}" destId="{E334150F-ECA0-1646-BEC6-D664FE176719}" srcOrd="0" destOrd="0" presId="urn:microsoft.com/office/officeart/2009/3/layout/HorizontalOrganizationChart#220"/>
    <dgm:cxn modelId="{FDB18E9C-DA44-4845-BF91-7D6C7B1C48A7}" type="presParOf" srcId="{FD2D725A-B35D-C64B-888E-563B63D3139C}" destId="{C98A26D2-B51A-B643-8B67-ABE2E72A633B}" srcOrd="1" destOrd="0" presId="urn:microsoft.com/office/officeart/2009/3/layout/HorizontalOrganizationChart#220"/>
    <dgm:cxn modelId="{DE67672F-B367-8D45-A75A-E0265465187F}" type="presParOf" srcId="{C98A26D2-B51A-B643-8B67-ABE2E72A633B}" destId="{728E501A-9756-8843-92A5-F20E05A3E9C9}" srcOrd="0" destOrd="0" presId="urn:microsoft.com/office/officeart/2009/3/layout/HorizontalOrganizationChart#220"/>
    <dgm:cxn modelId="{CBD9EAD5-FB17-1E44-B1E1-72F269CC5D71}" type="presParOf" srcId="{728E501A-9756-8843-92A5-F20E05A3E9C9}" destId="{D5E6A507-6B9A-844D-B87A-A0595ED86916}" srcOrd="0" destOrd="0" presId="urn:microsoft.com/office/officeart/2009/3/layout/HorizontalOrganizationChart#220"/>
    <dgm:cxn modelId="{B6F5849C-F06B-434F-BA44-EC29BC2ACC32}" type="presParOf" srcId="{728E501A-9756-8843-92A5-F20E05A3E9C9}" destId="{40E8E613-8C97-8043-AA94-155612B1FCCF}" srcOrd="1" destOrd="0" presId="urn:microsoft.com/office/officeart/2009/3/layout/HorizontalOrganizationChart#220"/>
    <dgm:cxn modelId="{4CDD1D9B-3C17-DB43-829F-3A5C591900CA}" type="presParOf" srcId="{C98A26D2-B51A-B643-8B67-ABE2E72A633B}" destId="{02C5F830-E144-4542-A113-43B525BC8D3E}" srcOrd="1" destOrd="0" presId="urn:microsoft.com/office/officeart/2009/3/layout/HorizontalOrganizationChart#220"/>
    <dgm:cxn modelId="{377FA016-CB5B-E145-B791-5527100BAA58}" type="presParOf" srcId="{C98A26D2-B51A-B643-8B67-ABE2E72A633B}" destId="{046FD6C4-AE5F-9B4E-ADA3-2208E50DE40A}" srcOrd="2" destOrd="0" presId="urn:microsoft.com/office/officeart/2009/3/layout/HorizontalOrganizationChart#220"/>
    <dgm:cxn modelId="{D9EA00C7-6EA1-2C4D-8B52-5AFF73D31B6F}" type="presParOf" srcId="{FD2D725A-B35D-C64B-888E-563B63D3139C}" destId="{4640635A-DE00-0642-ACFA-B8F5B04A4B53}" srcOrd="2" destOrd="0" presId="urn:microsoft.com/office/officeart/2009/3/layout/HorizontalOrganizationChart#220"/>
    <dgm:cxn modelId="{6BA7B744-AA62-6C41-8066-D1D170194451}" type="presParOf" srcId="{FD2D725A-B35D-C64B-888E-563B63D3139C}" destId="{66B297FE-5D74-9E48-9A75-D49DA218506D}" srcOrd="3" destOrd="0" presId="urn:microsoft.com/office/officeart/2009/3/layout/HorizontalOrganizationChart#220"/>
    <dgm:cxn modelId="{1316D661-E4D2-5B44-AF9C-18A506AD2751}" type="presParOf" srcId="{66B297FE-5D74-9E48-9A75-D49DA218506D}" destId="{5F2964D3-ACDE-D948-B4AB-CD3EC2091598}" srcOrd="0" destOrd="0" presId="urn:microsoft.com/office/officeart/2009/3/layout/HorizontalOrganizationChart#220"/>
    <dgm:cxn modelId="{633F6D1A-8EF8-114E-88BD-C4E8F6C0385A}" type="presParOf" srcId="{5F2964D3-ACDE-D948-B4AB-CD3EC2091598}" destId="{77210DC8-9B8D-5C41-A13D-F3CBE29D21D4}" srcOrd="0" destOrd="0" presId="urn:microsoft.com/office/officeart/2009/3/layout/HorizontalOrganizationChart#220"/>
    <dgm:cxn modelId="{FC08272E-E6C9-9440-A3E7-A456FEC7F5DA}" type="presParOf" srcId="{5F2964D3-ACDE-D948-B4AB-CD3EC2091598}" destId="{59D98E65-38C2-1B4B-935A-A3EF603AD54D}" srcOrd="1" destOrd="0" presId="urn:microsoft.com/office/officeart/2009/3/layout/HorizontalOrganizationChart#220"/>
    <dgm:cxn modelId="{9295FBA9-C6D9-F845-AE20-0560296BFB4E}" type="presParOf" srcId="{66B297FE-5D74-9E48-9A75-D49DA218506D}" destId="{468618BE-C402-3C49-A46C-6A3B41FB1137}" srcOrd="1" destOrd="0" presId="urn:microsoft.com/office/officeart/2009/3/layout/HorizontalOrganizationChart#220"/>
    <dgm:cxn modelId="{BA56628F-14A8-F948-A6A1-12B10204308C}" type="presParOf" srcId="{66B297FE-5D74-9E48-9A75-D49DA218506D}" destId="{51E4839F-042C-5148-B520-232005C10A92}" srcOrd="2" destOrd="0" presId="urn:microsoft.com/office/officeart/2009/3/layout/HorizontalOrganizationChart#220"/>
    <dgm:cxn modelId="{88B8692D-8BD8-C14A-86D5-0950837319FA}" type="presParOf" srcId="{876677EB-B5EB-634A-922D-F5FD70921225}" destId="{1B0F0948-9581-3D4C-B621-BC0E28B6BC4A}" srcOrd="2" destOrd="0" presId="urn:microsoft.com/office/officeart/2009/3/layout/HorizontalOrganizationChart#220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6D6ED88-35F3-6B42-BBDE-EA77186A4C96}" type="doc">
      <dgm:prSet loTypeId="urn:microsoft.com/office/officeart/2009/3/layout/HorizontalOrganizationChart#221" loCatId="" qsTypeId="urn:microsoft.com/office/officeart/2005/8/quickstyle/simple1#249" qsCatId="simple" csTypeId="urn:microsoft.com/office/officeart/2005/8/colors/accent5_1#249" csCatId="accent5" phldr="1"/>
      <dgm:spPr/>
      <dgm:t>
        <a:bodyPr/>
        <a:lstStyle/>
        <a:p>
          <a:endParaRPr lang="zh-CN" altLang="en-US"/>
        </a:p>
      </dgm:t>
    </dgm:pt>
    <dgm:pt modelId="{3E30D2F8-7136-7248-85FD-6FEAFB45ED02}">
      <dgm:prSet phldrT="[文本]"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gm:t>
    </dgm:pt>
    <dgm:pt modelId="{AB803F06-97C3-9442-99F2-9900253C5022}" type="par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9CE680FA-A880-574F-9F85-6829F6ACCB9F}" type="sib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CFE76FAA-7C4A-984B-8220-43B03546C37F}">
      <dgm:prSet phldrT="[文本]"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意识形态</a:t>
          </a:r>
        </a:p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（有阶级性）</a:t>
          </a:r>
        </a:p>
      </dgm:t>
    </dgm:pt>
    <dgm:pt modelId="{04819F1B-44D2-9945-82C4-826D97039682}" type="par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DB703A02-0EFF-F240-9AC5-4FCE8E2DE930}" type="sib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510F7409-A5AD-CD43-B922-B04925F6A444}">
      <dgm:prSet phldrT="[文本]"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非意识形态</a:t>
          </a:r>
        </a:p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（没有阶级性）</a:t>
          </a:r>
        </a:p>
      </dgm:t>
    </dgm:pt>
    <dgm:pt modelId="{0A3CFB33-59EA-924C-B049-203C723822F4}" type="par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DAD0606-B7A4-EA46-9C27-A4D51F69D275}" type="sib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9946499-1E2F-6F4C-A60F-81521DFB545A}" type="pres">
      <dgm:prSet presAssocID="{A6D6ED88-35F3-6B42-BBDE-EA77186A4C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76677EB-B5EB-634A-922D-F5FD70921225}" type="pres">
      <dgm:prSet presAssocID="{3E30D2F8-7136-7248-85FD-6FEAFB45ED02}" presName="hierRoot1" presStyleCnt="0">
        <dgm:presLayoutVars>
          <dgm:hierBranch val="init"/>
        </dgm:presLayoutVars>
      </dgm:prSet>
      <dgm:spPr/>
    </dgm:pt>
    <dgm:pt modelId="{2D66810E-19AF-A74F-BB0A-893686B622BF}" type="pres">
      <dgm:prSet presAssocID="{3E30D2F8-7136-7248-85FD-6FEAFB45ED02}" presName="rootComposite1" presStyleCnt="0"/>
      <dgm:spPr/>
    </dgm:pt>
    <dgm:pt modelId="{327EE22F-A8C4-7A42-9D5B-4706C3942DAA}" type="pres">
      <dgm:prSet presAssocID="{3E30D2F8-7136-7248-85FD-6FEAFB45ED0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984449-FA3C-5C46-9531-38D258AC7738}" type="pres">
      <dgm:prSet presAssocID="{3E30D2F8-7136-7248-85FD-6FEAFB45ED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FD2D725A-B35D-C64B-888E-563B63D3139C}" type="pres">
      <dgm:prSet presAssocID="{3E30D2F8-7136-7248-85FD-6FEAFB45ED02}" presName="hierChild2" presStyleCnt="0"/>
      <dgm:spPr/>
    </dgm:pt>
    <dgm:pt modelId="{E334150F-ECA0-1646-BEC6-D664FE176719}" type="pres">
      <dgm:prSet presAssocID="{04819F1B-44D2-9945-82C4-826D9703968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98A26D2-B51A-B643-8B67-ABE2E72A633B}" type="pres">
      <dgm:prSet presAssocID="{CFE76FAA-7C4A-984B-8220-43B03546C37F}" presName="hierRoot2" presStyleCnt="0">
        <dgm:presLayoutVars>
          <dgm:hierBranch val="init"/>
        </dgm:presLayoutVars>
      </dgm:prSet>
      <dgm:spPr/>
    </dgm:pt>
    <dgm:pt modelId="{728E501A-9756-8843-92A5-F20E05A3E9C9}" type="pres">
      <dgm:prSet presAssocID="{CFE76FAA-7C4A-984B-8220-43B03546C37F}" presName="rootComposite" presStyleCnt="0"/>
      <dgm:spPr/>
    </dgm:pt>
    <dgm:pt modelId="{D5E6A507-6B9A-844D-B87A-A0595ED86916}" type="pres">
      <dgm:prSet presAssocID="{CFE76FAA-7C4A-984B-8220-43B03546C37F}" presName="rootText" presStyleLbl="node2" presStyleIdx="0" presStyleCnt="2" custScaleX="107985" custScaleY="1511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0E8E613-8C97-8043-AA94-155612B1FCCF}" type="pres">
      <dgm:prSet presAssocID="{CFE76FAA-7C4A-984B-8220-43B03546C37F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02C5F830-E144-4542-A113-43B525BC8D3E}" type="pres">
      <dgm:prSet presAssocID="{CFE76FAA-7C4A-984B-8220-43B03546C37F}" presName="hierChild4" presStyleCnt="0"/>
      <dgm:spPr/>
    </dgm:pt>
    <dgm:pt modelId="{046FD6C4-AE5F-9B4E-ADA3-2208E50DE40A}" type="pres">
      <dgm:prSet presAssocID="{CFE76FAA-7C4A-984B-8220-43B03546C37F}" presName="hierChild5" presStyleCnt="0"/>
      <dgm:spPr/>
    </dgm:pt>
    <dgm:pt modelId="{4640635A-DE00-0642-ACFA-B8F5B04A4B53}" type="pres">
      <dgm:prSet presAssocID="{0A3CFB33-59EA-924C-B049-203C723822F4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66B297FE-5D74-9E48-9A75-D49DA218506D}" type="pres">
      <dgm:prSet presAssocID="{510F7409-A5AD-CD43-B922-B04925F6A444}" presName="hierRoot2" presStyleCnt="0">
        <dgm:presLayoutVars>
          <dgm:hierBranch val="init"/>
        </dgm:presLayoutVars>
      </dgm:prSet>
      <dgm:spPr/>
    </dgm:pt>
    <dgm:pt modelId="{5F2964D3-ACDE-D948-B4AB-CD3EC2091598}" type="pres">
      <dgm:prSet presAssocID="{510F7409-A5AD-CD43-B922-B04925F6A444}" presName="rootComposite" presStyleCnt="0"/>
      <dgm:spPr/>
    </dgm:pt>
    <dgm:pt modelId="{77210DC8-9B8D-5C41-A13D-F3CBE29D21D4}" type="pres">
      <dgm:prSet presAssocID="{510F7409-A5AD-CD43-B922-B04925F6A444}" presName="rootText" presStyleLbl="node2" presStyleIdx="1" presStyleCnt="2" custScaleX="107097" custScaleY="1394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9D98E65-38C2-1B4B-935A-A3EF603AD54D}" type="pres">
      <dgm:prSet presAssocID="{510F7409-A5AD-CD43-B922-B04925F6A444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468618BE-C402-3C49-A46C-6A3B41FB1137}" type="pres">
      <dgm:prSet presAssocID="{510F7409-A5AD-CD43-B922-B04925F6A444}" presName="hierChild4" presStyleCnt="0"/>
      <dgm:spPr/>
    </dgm:pt>
    <dgm:pt modelId="{51E4839F-042C-5148-B520-232005C10A92}" type="pres">
      <dgm:prSet presAssocID="{510F7409-A5AD-CD43-B922-B04925F6A444}" presName="hierChild5" presStyleCnt="0"/>
      <dgm:spPr/>
    </dgm:pt>
    <dgm:pt modelId="{1B0F0948-9581-3D4C-B621-BC0E28B6BC4A}" type="pres">
      <dgm:prSet presAssocID="{3E30D2F8-7136-7248-85FD-6FEAFB45ED02}" presName="hierChild3" presStyleCnt="0"/>
      <dgm:spPr/>
    </dgm:pt>
  </dgm:ptLst>
  <dgm:cxnLst>
    <dgm:cxn modelId="{D37A1425-5C3A-944F-B763-18A259BD84DD}" srcId="{3E30D2F8-7136-7248-85FD-6FEAFB45ED02}" destId="{510F7409-A5AD-CD43-B922-B04925F6A444}" srcOrd="1" destOrd="0" parTransId="{0A3CFB33-59EA-924C-B049-203C723822F4}" sibTransId="{2DAD0606-B7A4-EA46-9C27-A4D51F69D275}"/>
    <dgm:cxn modelId="{F7ECC6E7-92EC-F94A-B032-F7575F25FB6D}" type="presOf" srcId="{3E30D2F8-7136-7248-85FD-6FEAFB45ED02}" destId="{1D984449-FA3C-5C46-9531-38D258AC7738}" srcOrd="1" destOrd="0" presId="urn:microsoft.com/office/officeart/2009/3/layout/HorizontalOrganizationChart#221"/>
    <dgm:cxn modelId="{4204A5A4-DEE6-3B49-BBD1-1DF7B3C68F84}" type="presOf" srcId="{0A3CFB33-59EA-924C-B049-203C723822F4}" destId="{4640635A-DE00-0642-ACFA-B8F5B04A4B53}" srcOrd="0" destOrd="0" presId="urn:microsoft.com/office/officeart/2009/3/layout/HorizontalOrganizationChart#221"/>
    <dgm:cxn modelId="{082971B3-C32B-B04D-9DE3-1DE28A261F0F}" type="presOf" srcId="{510F7409-A5AD-CD43-B922-B04925F6A444}" destId="{77210DC8-9B8D-5C41-A13D-F3CBE29D21D4}" srcOrd="0" destOrd="0" presId="urn:microsoft.com/office/officeart/2009/3/layout/HorizontalOrganizationChart#221"/>
    <dgm:cxn modelId="{1C79D8B7-BA41-9349-ACB5-3399EC74E05F}" type="presOf" srcId="{04819F1B-44D2-9945-82C4-826D97039682}" destId="{E334150F-ECA0-1646-BEC6-D664FE176719}" srcOrd="0" destOrd="0" presId="urn:microsoft.com/office/officeart/2009/3/layout/HorizontalOrganizationChart#221"/>
    <dgm:cxn modelId="{5B2DBBF8-7B96-A54F-8D0C-C7A4AACDADEC}" type="presOf" srcId="{3E30D2F8-7136-7248-85FD-6FEAFB45ED02}" destId="{327EE22F-A8C4-7A42-9D5B-4706C3942DAA}" srcOrd="0" destOrd="0" presId="urn:microsoft.com/office/officeart/2009/3/layout/HorizontalOrganizationChart#221"/>
    <dgm:cxn modelId="{A38E80E9-34D1-DA4C-A14F-99DB4EC16419}" type="presOf" srcId="{510F7409-A5AD-CD43-B922-B04925F6A444}" destId="{59D98E65-38C2-1B4B-935A-A3EF603AD54D}" srcOrd="1" destOrd="0" presId="urn:microsoft.com/office/officeart/2009/3/layout/HorizontalOrganizationChart#221"/>
    <dgm:cxn modelId="{2FBC4587-88B8-C04C-90F2-7744B7D71BD5}" type="presOf" srcId="{A6D6ED88-35F3-6B42-BBDE-EA77186A4C96}" destId="{29946499-1E2F-6F4C-A60F-81521DFB545A}" srcOrd="0" destOrd="0" presId="urn:microsoft.com/office/officeart/2009/3/layout/HorizontalOrganizationChart#221"/>
    <dgm:cxn modelId="{899E87A1-9377-3546-8889-03CC87D82183}" type="presOf" srcId="{CFE76FAA-7C4A-984B-8220-43B03546C37F}" destId="{40E8E613-8C97-8043-AA94-155612B1FCCF}" srcOrd="1" destOrd="0" presId="urn:microsoft.com/office/officeart/2009/3/layout/HorizontalOrganizationChart#221"/>
    <dgm:cxn modelId="{E99981FD-4D60-4E44-B0DB-FD7CFE9BDBF4}" srcId="{A6D6ED88-35F3-6B42-BBDE-EA77186A4C96}" destId="{3E30D2F8-7136-7248-85FD-6FEAFB45ED02}" srcOrd="0" destOrd="0" parTransId="{AB803F06-97C3-9442-99F2-9900253C5022}" sibTransId="{9CE680FA-A880-574F-9F85-6829F6ACCB9F}"/>
    <dgm:cxn modelId="{1C9C0D5A-EB01-6443-9D4C-BA6C2CBCE543}" type="presOf" srcId="{CFE76FAA-7C4A-984B-8220-43B03546C37F}" destId="{D5E6A507-6B9A-844D-B87A-A0595ED86916}" srcOrd="0" destOrd="0" presId="urn:microsoft.com/office/officeart/2009/3/layout/HorizontalOrganizationChart#221"/>
    <dgm:cxn modelId="{BED976C0-AE16-FC41-A4B7-3EBE91274BAB}" srcId="{3E30D2F8-7136-7248-85FD-6FEAFB45ED02}" destId="{CFE76FAA-7C4A-984B-8220-43B03546C37F}" srcOrd="0" destOrd="0" parTransId="{04819F1B-44D2-9945-82C4-826D97039682}" sibTransId="{DB703A02-0EFF-F240-9AC5-4FCE8E2DE930}"/>
    <dgm:cxn modelId="{67689D36-D41E-5B40-A05D-F67B97B9FA68}" type="presParOf" srcId="{29946499-1E2F-6F4C-A60F-81521DFB545A}" destId="{876677EB-B5EB-634A-922D-F5FD70921225}" srcOrd="0" destOrd="0" presId="urn:microsoft.com/office/officeart/2009/3/layout/HorizontalOrganizationChart#221"/>
    <dgm:cxn modelId="{BC3A0761-5A84-E342-8A50-DFCB08E05664}" type="presParOf" srcId="{876677EB-B5EB-634A-922D-F5FD70921225}" destId="{2D66810E-19AF-A74F-BB0A-893686B622BF}" srcOrd="0" destOrd="0" presId="urn:microsoft.com/office/officeart/2009/3/layout/HorizontalOrganizationChart#221"/>
    <dgm:cxn modelId="{FE797AE7-A8CF-264E-B294-194399F0D3C4}" type="presParOf" srcId="{2D66810E-19AF-A74F-BB0A-893686B622BF}" destId="{327EE22F-A8C4-7A42-9D5B-4706C3942DAA}" srcOrd="0" destOrd="0" presId="urn:microsoft.com/office/officeart/2009/3/layout/HorizontalOrganizationChart#221"/>
    <dgm:cxn modelId="{911CB194-FEBD-CE48-8257-C6B421AA1D8F}" type="presParOf" srcId="{2D66810E-19AF-A74F-BB0A-893686B622BF}" destId="{1D984449-FA3C-5C46-9531-38D258AC7738}" srcOrd="1" destOrd="0" presId="urn:microsoft.com/office/officeart/2009/3/layout/HorizontalOrganizationChart#221"/>
    <dgm:cxn modelId="{89BD89D1-926E-7F41-950D-B60D469FF9F8}" type="presParOf" srcId="{876677EB-B5EB-634A-922D-F5FD70921225}" destId="{FD2D725A-B35D-C64B-888E-563B63D3139C}" srcOrd="1" destOrd="0" presId="urn:microsoft.com/office/officeart/2009/3/layout/HorizontalOrganizationChart#221"/>
    <dgm:cxn modelId="{5E12822D-3A47-F24D-9527-1E93C0389FE6}" type="presParOf" srcId="{FD2D725A-B35D-C64B-888E-563B63D3139C}" destId="{E334150F-ECA0-1646-BEC6-D664FE176719}" srcOrd="0" destOrd="0" presId="urn:microsoft.com/office/officeart/2009/3/layout/HorizontalOrganizationChart#221"/>
    <dgm:cxn modelId="{ED55E52B-FA7B-B545-870B-3EC41E21F8AC}" type="presParOf" srcId="{FD2D725A-B35D-C64B-888E-563B63D3139C}" destId="{C98A26D2-B51A-B643-8B67-ABE2E72A633B}" srcOrd="1" destOrd="0" presId="urn:microsoft.com/office/officeart/2009/3/layout/HorizontalOrganizationChart#221"/>
    <dgm:cxn modelId="{EFA37BC7-DD82-5F46-ADF0-EBA9C9BB4873}" type="presParOf" srcId="{C98A26D2-B51A-B643-8B67-ABE2E72A633B}" destId="{728E501A-9756-8843-92A5-F20E05A3E9C9}" srcOrd="0" destOrd="0" presId="urn:microsoft.com/office/officeart/2009/3/layout/HorizontalOrganizationChart#221"/>
    <dgm:cxn modelId="{E50C2DB6-15B6-2F44-BB2C-CA3479AE3D74}" type="presParOf" srcId="{728E501A-9756-8843-92A5-F20E05A3E9C9}" destId="{D5E6A507-6B9A-844D-B87A-A0595ED86916}" srcOrd="0" destOrd="0" presId="urn:microsoft.com/office/officeart/2009/3/layout/HorizontalOrganizationChart#221"/>
    <dgm:cxn modelId="{1DB69A4E-490F-274B-AEC7-04B4EEF8D94C}" type="presParOf" srcId="{728E501A-9756-8843-92A5-F20E05A3E9C9}" destId="{40E8E613-8C97-8043-AA94-155612B1FCCF}" srcOrd="1" destOrd="0" presId="urn:microsoft.com/office/officeart/2009/3/layout/HorizontalOrganizationChart#221"/>
    <dgm:cxn modelId="{0EFB0196-1D70-2445-BE64-FE6550458C1F}" type="presParOf" srcId="{C98A26D2-B51A-B643-8B67-ABE2E72A633B}" destId="{02C5F830-E144-4542-A113-43B525BC8D3E}" srcOrd="1" destOrd="0" presId="urn:microsoft.com/office/officeart/2009/3/layout/HorizontalOrganizationChart#221"/>
    <dgm:cxn modelId="{8A0A3D8C-0FCC-314C-AEC8-519886DFC8E5}" type="presParOf" srcId="{C98A26D2-B51A-B643-8B67-ABE2E72A633B}" destId="{046FD6C4-AE5F-9B4E-ADA3-2208E50DE40A}" srcOrd="2" destOrd="0" presId="urn:microsoft.com/office/officeart/2009/3/layout/HorizontalOrganizationChart#221"/>
    <dgm:cxn modelId="{8805F339-D1EA-024A-A904-3A86E9BB4E6C}" type="presParOf" srcId="{FD2D725A-B35D-C64B-888E-563B63D3139C}" destId="{4640635A-DE00-0642-ACFA-B8F5B04A4B53}" srcOrd="2" destOrd="0" presId="urn:microsoft.com/office/officeart/2009/3/layout/HorizontalOrganizationChart#221"/>
    <dgm:cxn modelId="{54A92366-EA3C-6749-8F87-FC70CF9ACD5F}" type="presParOf" srcId="{FD2D725A-B35D-C64B-888E-563B63D3139C}" destId="{66B297FE-5D74-9E48-9A75-D49DA218506D}" srcOrd="3" destOrd="0" presId="urn:microsoft.com/office/officeart/2009/3/layout/HorizontalOrganizationChart#221"/>
    <dgm:cxn modelId="{83727E78-BCE8-A34F-873B-7AE82272BE2C}" type="presParOf" srcId="{66B297FE-5D74-9E48-9A75-D49DA218506D}" destId="{5F2964D3-ACDE-D948-B4AB-CD3EC2091598}" srcOrd="0" destOrd="0" presId="urn:microsoft.com/office/officeart/2009/3/layout/HorizontalOrganizationChart#221"/>
    <dgm:cxn modelId="{CEA3D092-137D-D14D-9901-08EDD8D9887D}" type="presParOf" srcId="{5F2964D3-ACDE-D948-B4AB-CD3EC2091598}" destId="{77210DC8-9B8D-5C41-A13D-F3CBE29D21D4}" srcOrd="0" destOrd="0" presId="urn:microsoft.com/office/officeart/2009/3/layout/HorizontalOrganizationChart#221"/>
    <dgm:cxn modelId="{B7B7D502-6184-274A-833B-96C12A4C3109}" type="presParOf" srcId="{5F2964D3-ACDE-D948-B4AB-CD3EC2091598}" destId="{59D98E65-38C2-1B4B-935A-A3EF603AD54D}" srcOrd="1" destOrd="0" presId="urn:microsoft.com/office/officeart/2009/3/layout/HorizontalOrganizationChart#221"/>
    <dgm:cxn modelId="{40346482-6C85-8248-8805-CBFE23A9EB8D}" type="presParOf" srcId="{66B297FE-5D74-9E48-9A75-D49DA218506D}" destId="{468618BE-C402-3C49-A46C-6A3B41FB1137}" srcOrd="1" destOrd="0" presId="urn:microsoft.com/office/officeart/2009/3/layout/HorizontalOrganizationChart#221"/>
    <dgm:cxn modelId="{82B3E990-E01F-EE4E-9B2B-9C66256B528C}" type="presParOf" srcId="{66B297FE-5D74-9E48-9A75-D49DA218506D}" destId="{51E4839F-042C-5148-B520-232005C10A92}" srcOrd="2" destOrd="0" presId="urn:microsoft.com/office/officeart/2009/3/layout/HorizontalOrganizationChart#221"/>
    <dgm:cxn modelId="{EE7DF1CD-CEC3-5140-865E-9676BF8841C6}" type="presParOf" srcId="{876677EB-B5EB-634A-922D-F5FD70921225}" destId="{1B0F0948-9581-3D4C-B621-BC0E28B6BC4A}" srcOrd="2" destOrd="0" presId="urn:microsoft.com/office/officeart/2009/3/layout/HorizontalOrganizationChart#22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22" loCatId="" qsTypeId="urn:microsoft.com/office/officeart/2005/8/quickstyle/simple1#250" qsCatId="simple" csTypeId="urn:microsoft.com/office/officeart/2005/8/colors/accent5_1#250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</a:p>
      </dgm:t>
    </dgm:pt>
    <dgm:pt modelId="{B03723BE-2AAE-B84E-96B6-B66EFD284C72}" type="par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94F436B2-84B3-A94C-AAE6-A291EB7810B6}" type="sib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gm:t>
    </dgm:pt>
    <dgm:pt modelId="{4CC1B284-9853-1B47-8055-3F884C1C8875}" type="par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F9E6F482-D2DB-3C4B-8C73-E7FEAAAE318B}" type="sib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</a:p>
      </dgm:t>
    </dgm:pt>
    <dgm:pt modelId="{E29F575D-6B9B-A142-9145-B435FF4472C4}" type="par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6F40534C-A9A4-534D-A709-2D389A60FED3}" type="sib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 custLinFactNeighborX="218" custLinFactNeighborY="-2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7BB68C-364B-D840-8C87-F358516682AE}" type="pres">
      <dgm:prSet presAssocID="{D325187C-9639-D64A-89DA-33BB54531EA2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7F999F-3493-2843-8C0C-3E964A25A9AA}" type="pres">
      <dgm:prSet presAssocID="{2018F7FF-AB90-F046-9596-489890B148A1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E1C23CC-2798-2346-8A28-D22A3661F96B}" type="pres">
      <dgm:prSet presAssocID="{C41DC5A0-EC93-0145-86F2-930E81052E33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8FF02F7A-5BFF-4F4C-991D-B75EF3D02453}" type="presOf" srcId="{C41DC5A0-EC93-0145-86F2-930E81052E33}" destId="{FE1C23CC-2798-2346-8A28-D22A3661F96B}" srcOrd="1" destOrd="0" presId="urn:microsoft.com/office/officeart/2009/3/layout/HorizontalOrganizationChart#222"/>
    <dgm:cxn modelId="{C194A998-26C5-614E-8080-E30E433FFB67}" type="presOf" srcId="{D325187C-9639-D64A-89DA-33BB54531EA2}" destId="{C97BB68C-364B-D840-8C87-F358516682AE}" srcOrd="1" destOrd="0" presId="urn:microsoft.com/office/officeart/2009/3/layout/HorizontalOrganizationChart#222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40AB28D0-C3FC-1342-AC4D-DC51A87BDCDE}" type="presOf" srcId="{08296FF1-0ED5-8F4A-A5E5-9951F408D5B7}" destId="{4A1481DA-FDFB-AB47-A433-AEEDEF661960}" srcOrd="1" destOrd="0" presId="urn:microsoft.com/office/officeart/2009/3/layout/HorizontalOrganizationChart#222"/>
    <dgm:cxn modelId="{BF5A2875-266D-4B4B-B247-4523B541377C}" type="presOf" srcId="{08296FF1-0ED5-8F4A-A5E5-9951F408D5B7}" destId="{5BD43815-F2CF-5A44-8ED9-6CF071ABDF23}" srcOrd="0" destOrd="0" presId="urn:microsoft.com/office/officeart/2009/3/layout/HorizontalOrganizationChart#222"/>
    <dgm:cxn modelId="{DA9393FE-A7DF-E844-B6CE-1EDDC00FA7C2}" type="presOf" srcId="{98E4E2D7-29A2-944C-A0D8-E47FC7748529}" destId="{BB5603CC-5CAA-244B-AFE9-25EC89A14E3B}" srcOrd="0" destOrd="0" presId="urn:microsoft.com/office/officeart/2009/3/layout/HorizontalOrganizationChart#222"/>
    <dgm:cxn modelId="{0D574D8F-1FD2-3D4E-9AA8-DE2DAD7F4A71}" type="presOf" srcId="{2018F7FF-AB90-F046-9596-489890B148A1}" destId="{0B7F999F-3493-2843-8C0C-3E964A25A9AA}" srcOrd="1" destOrd="0" presId="urn:microsoft.com/office/officeart/2009/3/layout/HorizontalOrganizationChart#222"/>
    <dgm:cxn modelId="{C2DED351-ADE2-1647-AADB-787E223B82BC}" type="presOf" srcId="{D325187C-9639-D64A-89DA-33BB54531EA2}" destId="{3AFFB775-1CBE-124A-B478-BF15B1D00CA3}" srcOrd="0" destOrd="0" presId="urn:microsoft.com/office/officeart/2009/3/layout/HorizontalOrganizationChart#222"/>
    <dgm:cxn modelId="{8FDC4170-06BC-E84C-B82B-41A8BFD62D26}" type="presOf" srcId="{C41DC5A0-EC93-0145-86F2-930E81052E33}" destId="{EBF0217C-A3F7-E742-AED2-F12FF9659BE1}" srcOrd="0" destOrd="0" presId="urn:microsoft.com/office/officeart/2009/3/layout/HorizontalOrganizationChart#222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B27DD5C5-13AA-B74C-8101-60276E936844}" type="presOf" srcId="{61F2998D-A978-7341-8E00-BCBD2DE6B2E6}" destId="{2F22086C-957A-044C-B974-7B619F8F3372}" srcOrd="1" destOrd="0" presId="urn:microsoft.com/office/officeart/2009/3/layout/HorizontalOrganizationChart#222"/>
    <dgm:cxn modelId="{6F3E4CC0-8697-F54A-8A5D-81302119C25D}" type="presOf" srcId="{2018F7FF-AB90-F046-9596-489890B148A1}" destId="{A6BCE99D-2328-AB4B-A08C-4D8E3407029E}" srcOrd="0" destOrd="0" presId="urn:microsoft.com/office/officeart/2009/3/layout/HorizontalOrganizationChart#222"/>
    <dgm:cxn modelId="{1E5538C1-3D5C-4A44-8A02-3080946D5DC1}" type="presOf" srcId="{E29F575D-6B9B-A142-9145-B435FF4472C4}" destId="{B1276265-FEFE-3046-9097-D07E9C31DAEC}" srcOrd="0" destOrd="0" presId="urn:microsoft.com/office/officeart/2009/3/layout/HorizontalOrganizationChart#222"/>
    <dgm:cxn modelId="{6BD901AE-D5AD-B74A-A338-8B33B887A585}" type="presOf" srcId="{4CC1B284-9853-1B47-8055-3F884C1C8875}" destId="{14F03A31-DD1F-DA4C-AF6C-48E3BFF5A1D7}" srcOrd="0" destOrd="0" presId="urn:microsoft.com/office/officeart/2009/3/layout/HorizontalOrganizationChart#222"/>
    <dgm:cxn modelId="{A3901588-8E64-0841-AB91-BFB2D8A7D9FC}" type="presOf" srcId="{98E4E2D7-29A2-944C-A0D8-E47FC7748529}" destId="{146B8753-8F12-1D42-BF1C-A0ACF172E0B7}" srcOrd="1" destOrd="0" presId="urn:microsoft.com/office/officeart/2009/3/layout/HorizontalOrganizationChart#222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A7BAFF38-17F7-1E4E-8AC8-48E31717F2BB}" type="presOf" srcId="{4685CA47-9AC7-E740-98BE-6E7FE0604AE1}" destId="{F2F057D7-032C-7840-BB6D-1098083C5A53}" srcOrd="0" destOrd="0" presId="urn:microsoft.com/office/officeart/2009/3/layout/HorizontalOrganizationChart#222"/>
    <dgm:cxn modelId="{75D44674-65C2-C341-9057-5E3766632BCF}" type="presOf" srcId="{61F2998D-A978-7341-8E00-BCBD2DE6B2E6}" destId="{6E59B7BD-82D0-FF4E-8AA9-D13D3E611020}" srcOrd="0" destOrd="0" presId="urn:microsoft.com/office/officeart/2009/3/layout/HorizontalOrganizationChart#222"/>
    <dgm:cxn modelId="{F5DF80FA-A336-EA43-9AEF-EE716D44344A}" type="presOf" srcId="{578B10F9-F525-B344-893E-19EFB4EB80EC}" destId="{0BEA93B9-071F-2547-A726-B1DB639C63E4}" srcOrd="0" destOrd="0" presId="urn:microsoft.com/office/officeart/2009/3/layout/HorizontalOrganizationChart#222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B339C070-1D8E-E840-9457-1FFC0A9C0998}" type="presOf" srcId="{4685CA47-9AC7-E740-98BE-6E7FE0604AE1}" destId="{0033F653-FDF4-8241-BABA-26113E62F54D}" srcOrd="1" destOrd="0" presId="urn:microsoft.com/office/officeart/2009/3/layout/HorizontalOrganizationChart#222"/>
    <dgm:cxn modelId="{635ACC8C-E3E8-0643-A052-87D5C931C4D6}" type="presOf" srcId="{97033CE6-88A1-4149-B7B0-5324D1EEDBCF}" destId="{67555D2D-109C-3F48-BD99-BE3C6A0EABC7}" srcOrd="0" destOrd="0" presId="urn:microsoft.com/office/officeart/2009/3/layout/HorizontalOrganizationChart#222"/>
    <dgm:cxn modelId="{466561CD-8FBE-D647-9B7E-2709B4503947}" type="presOf" srcId="{FE34612F-E513-B64D-969A-66F5B5D4F4DC}" destId="{F6BCBB90-9C87-E241-B97B-E63F4B833C41}" srcOrd="0" destOrd="0" presId="urn:microsoft.com/office/officeart/2009/3/layout/HorizontalOrganizationChart#222"/>
    <dgm:cxn modelId="{F10FAABA-C074-FE42-BA29-FE3BE5043431}" type="presOf" srcId="{B03723BE-2AAE-B84E-96B6-B66EFD284C72}" destId="{6E2731B0-2F77-0743-B1F3-DC9EEBEA45C1}" srcOrd="0" destOrd="0" presId="urn:microsoft.com/office/officeart/2009/3/layout/HorizontalOrganizationChart#222"/>
    <dgm:cxn modelId="{7A3C83E4-0C81-584D-98DC-DF3F58F63F1A}" type="presOf" srcId="{C84108CA-1057-DA43-95F3-7CAF5FF654B0}" destId="{2288FD34-22BA-704C-AD92-31F9F855B517}" srcOrd="0" destOrd="0" presId="urn:microsoft.com/office/officeart/2009/3/layout/HorizontalOrganizationChart#222"/>
    <dgm:cxn modelId="{FE45F3E3-5719-BA4C-B71F-7050B4B55974}" type="presParOf" srcId="{2288FD34-22BA-704C-AD92-31F9F855B517}" destId="{34DD66BF-EB90-284F-A753-6910AA8486B6}" srcOrd="0" destOrd="0" presId="urn:microsoft.com/office/officeart/2009/3/layout/HorizontalOrganizationChart#222"/>
    <dgm:cxn modelId="{B650B50C-B519-0C44-A6EE-D8E62860B05A}" type="presParOf" srcId="{34DD66BF-EB90-284F-A753-6910AA8486B6}" destId="{7451D659-CC91-7E4B-AE72-96A03023B97A}" srcOrd="0" destOrd="0" presId="urn:microsoft.com/office/officeart/2009/3/layout/HorizontalOrganizationChart#222"/>
    <dgm:cxn modelId="{01D97D5C-471C-BD42-B582-C62E747E5D76}" type="presParOf" srcId="{7451D659-CC91-7E4B-AE72-96A03023B97A}" destId="{F2F057D7-032C-7840-BB6D-1098083C5A53}" srcOrd="0" destOrd="0" presId="urn:microsoft.com/office/officeart/2009/3/layout/HorizontalOrganizationChart#222"/>
    <dgm:cxn modelId="{1591149F-4808-E246-8A3B-1BE5E90CD226}" type="presParOf" srcId="{7451D659-CC91-7E4B-AE72-96A03023B97A}" destId="{0033F653-FDF4-8241-BABA-26113E62F54D}" srcOrd="1" destOrd="0" presId="urn:microsoft.com/office/officeart/2009/3/layout/HorizontalOrganizationChart#222"/>
    <dgm:cxn modelId="{25E1A96F-3FD2-2941-ACFD-2D1C303FD604}" type="presParOf" srcId="{34DD66BF-EB90-284F-A753-6910AA8486B6}" destId="{1D819CC7-AE15-7041-8CC7-091EAD0AF860}" srcOrd="1" destOrd="0" presId="urn:microsoft.com/office/officeart/2009/3/layout/HorizontalOrganizationChart#222"/>
    <dgm:cxn modelId="{9B179EA9-0796-8843-B94A-11AF3672C645}" type="presParOf" srcId="{1D819CC7-AE15-7041-8CC7-091EAD0AF860}" destId="{F6BCBB90-9C87-E241-B97B-E63F4B833C41}" srcOrd="0" destOrd="0" presId="urn:microsoft.com/office/officeart/2009/3/layout/HorizontalOrganizationChart#222"/>
    <dgm:cxn modelId="{72C01D39-A0AC-BD48-9D7E-A36D1B174361}" type="presParOf" srcId="{1D819CC7-AE15-7041-8CC7-091EAD0AF860}" destId="{6E94D361-4C41-D443-AFE2-710BC8332951}" srcOrd="1" destOrd="0" presId="urn:microsoft.com/office/officeart/2009/3/layout/HorizontalOrganizationChart#222"/>
    <dgm:cxn modelId="{1E6A5D5D-C65F-074A-8528-409A9FAD329D}" type="presParOf" srcId="{6E94D361-4C41-D443-AFE2-710BC8332951}" destId="{9DFCFF29-542A-B54B-84A8-0F7C10280582}" srcOrd="0" destOrd="0" presId="urn:microsoft.com/office/officeart/2009/3/layout/HorizontalOrganizationChart#222"/>
    <dgm:cxn modelId="{9FCA0413-E37D-0E4A-AC56-B1EFBC862B1E}" type="presParOf" srcId="{9DFCFF29-542A-B54B-84A8-0F7C10280582}" destId="{6E59B7BD-82D0-FF4E-8AA9-D13D3E611020}" srcOrd="0" destOrd="0" presId="urn:microsoft.com/office/officeart/2009/3/layout/HorizontalOrganizationChart#222"/>
    <dgm:cxn modelId="{F65009A7-D503-1E4B-A899-FF6BA87ED93D}" type="presParOf" srcId="{9DFCFF29-542A-B54B-84A8-0F7C10280582}" destId="{2F22086C-957A-044C-B974-7B619F8F3372}" srcOrd="1" destOrd="0" presId="urn:microsoft.com/office/officeart/2009/3/layout/HorizontalOrganizationChart#222"/>
    <dgm:cxn modelId="{4454147C-6B83-C646-9F1E-C33A1F0ADADA}" type="presParOf" srcId="{6E94D361-4C41-D443-AFE2-710BC8332951}" destId="{0A82629D-EDE3-404A-B9B0-0BBB2D925C52}" srcOrd="1" destOrd="0" presId="urn:microsoft.com/office/officeart/2009/3/layout/HorizontalOrganizationChart#222"/>
    <dgm:cxn modelId="{B54FD78F-69D5-F845-8A03-9E61059AA043}" type="presParOf" srcId="{6E94D361-4C41-D443-AFE2-710BC8332951}" destId="{25438EE0-801B-0B40-9098-7020953333C3}" srcOrd="2" destOrd="0" presId="urn:microsoft.com/office/officeart/2009/3/layout/HorizontalOrganizationChart#222"/>
    <dgm:cxn modelId="{9E2321A5-373E-A044-8867-5721EF1716D6}" type="presParOf" srcId="{1D819CC7-AE15-7041-8CC7-091EAD0AF860}" destId="{0BEA93B9-071F-2547-A726-B1DB639C63E4}" srcOrd="2" destOrd="0" presId="urn:microsoft.com/office/officeart/2009/3/layout/HorizontalOrganizationChart#222"/>
    <dgm:cxn modelId="{A9D1E462-7F83-FB4A-8C01-D1D6512202F2}" type="presParOf" srcId="{1D819CC7-AE15-7041-8CC7-091EAD0AF860}" destId="{4177CD68-CAEC-D444-8CF0-01FC8A1AF460}" srcOrd="3" destOrd="0" presId="urn:microsoft.com/office/officeart/2009/3/layout/HorizontalOrganizationChart#222"/>
    <dgm:cxn modelId="{036C4EBF-AB77-894A-A82B-A182E01369DD}" type="presParOf" srcId="{4177CD68-CAEC-D444-8CF0-01FC8A1AF460}" destId="{C84C7EDE-D57F-9A48-9CF7-DE8022F481F8}" srcOrd="0" destOrd="0" presId="urn:microsoft.com/office/officeart/2009/3/layout/HorizontalOrganizationChart#222"/>
    <dgm:cxn modelId="{2B1E3BA7-DF64-7C4C-B858-5F0A3542A9EC}" type="presParOf" srcId="{C84C7EDE-D57F-9A48-9CF7-DE8022F481F8}" destId="{5BD43815-F2CF-5A44-8ED9-6CF071ABDF23}" srcOrd="0" destOrd="0" presId="urn:microsoft.com/office/officeart/2009/3/layout/HorizontalOrganizationChart#222"/>
    <dgm:cxn modelId="{2CCA9E9D-D43A-B84D-A4C0-AD642318B7ED}" type="presParOf" srcId="{C84C7EDE-D57F-9A48-9CF7-DE8022F481F8}" destId="{4A1481DA-FDFB-AB47-A433-AEEDEF661960}" srcOrd="1" destOrd="0" presId="urn:microsoft.com/office/officeart/2009/3/layout/HorizontalOrganizationChart#222"/>
    <dgm:cxn modelId="{DA680EBF-4F84-B841-A939-8EA082DA0EC6}" type="presParOf" srcId="{4177CD68-CAEC-D444-8CF0-01FC8A1AF460}" destId="{3946E366-4D4B-5840-8D33-E1ED2CE52923}" srcOrd="1" destOrd="0" presId="urn:microsoft.com/office/officeart/2009/3/layout/HorizontalOrganizationChart#222"/>
    <dgm:cxn modelId="{D9D50A0C-FFBB-504C-BD22-3EEC9F51FEBD}" type="presParOf" srcId="{3946E366-4D4B-5840-8D33-E1ED2CE52923}" destId="{6E2731B0-2F77-0743-B1F3-DC9EEBEA45C1}" srcOrd="0" destOrd="0" presId="urn:microsoft.com/office/officeart/2009/3/layout/HorizontalOrganizationChart#222"/>
    <dgm:cxn modelId="{C08F9032-3661-6C43-AEBE-4A458A582041}" type="presParOf" srcId="{3946E366-4D4B-5840-8D33-E1ED2CE52923}" destId="{0B6B65D0-3802-094B-AC0E-1F850D081BE8}" srcOrd="1" destOrd="0" presId="urn:microsoft.com/office/officeart/2009/3/layout/HorizontalOrganizationChart#222"/>
    <dgm:cxn modelId="{F21EEFE8-4910-524E-AAFF-A0015809E852}" type="presParOf" srcId="{0B6B65D0-3802-094B-AC0E-1F850D081BE8}" destId="{6EA8B573-D76B-1344-A772-569239950BD8}" srcOrd="0" destOrd="0" presId="urn:microsoft.com/office/officeart/2009/3/layout/HorizontalOrganizationChart#222"/>
    <dgm:cxn modelId="{91F35F55-081F-274A-A612-B528E52EB30A}" type="presParOf" srcId="{6EA8B573-D76B-1344-A772-569239950BD8}" destId="{3AFFB775-1CBE-124A-B478-BF15B1D00CA3}" srcOrd="0" destOrd="0" presId="urn:microsoft.com/office/officeart/2009/3/layout/HorizontalOrganizationChart#222"/>
    <dgm:cxn modelId="{05838029-41DB-F840-8F9F-1FFF00ECD0BE}" type="presParOf" srcId="{6EA8B573-D76B-1344-A772-569239950BD8}" destId="{C97BB68C-364B-D840-8C87-F358516682AE}" srcOrd="1" destOrd="0" presId="urn:microsoft.com/office/officeart/2009/3/layout/HorizontalOrganizationChart#222"/>
    <dgm:cxn modelId="{C79F4976-B0CA-DB43-A1ED-7848A7B8FBD1}" type="presParOf" srcId="{0B6B65D0-3802-094B-AC0E-1F850D081BE8}" destId="{585D669A-5D5A-E844-B733-2ABB836AC482}" srcOrd="1" destOrd="0" presId="urn:microsoft.com/office/officeart/2009/3/layout/HorizontalOrganizationChart#222"/>
    <dgm:cxn modelId="{FD0A9608-01A1-7443-BC7E-E8446F219C84}" type="presParOf" srcId="{0B6B65D0-3802-094B-AC0E-1F850D081BE8}" destId="{87DF975F-FD8D-014F-A190-8BBD9D40E99B}" srcOrd="2" destOrd="0" presId="urn:microsoft.com/office/officeart/2009/3/layout/HorizontalOrganizationChart#222"/>
    <dgm:cxn modelId="{1CD2F4DB-C288-6D43-B22B-3206375C5C14}" type="presParOf" srcId="{3946E366-4D4B-5840-8D33-E1ED2CE52923}" destId="{14F03A31-DD1F-DA4C-AF6C-48E3BFF5A1D7}" srcOrd="2" destOrd="0" presId="urn:microsoft.com/office/officeart/2009/3/layout/HorizontalOrganizationChart#222"/>
    <dgm:cxn modelId="{69C3DE65-D247-9A47-B70D-0F16591FC16F}" type="presParOf" srcId="{3946E366-4D4B-5840-8D33-E1ED2CE52923}" destId="{1AC460BC-CC68-6647-8624-C5F2AF85B921}" srcOrd="3" destOrd="0" presId="urn:microsoft.com/office/officeart/2009/3/layout/HorizontalOrganizationChart#222"/>
    <dgm:cxn modelId="{657C147C-7F57-FB41-ADB8-9326189F3245}" type="presParOf" srcId="{1AC460BC-CC68-6647-8624-C5F2AF85B921}" destId="{00B01810-248E-AF45-8301-A206F6727025}" srcOrd="0" destOrd="0" presId="urn:microsoft.com/office/officeart/2009/3/layout/HorizontalOrganizationChart#222"/>
    <dgm:cxn modelId="{0D4C4D87-82A5-7F4D-AB5E-DDE27F30FD0D}" type="presParOf" srcId="{00B01810-248E-AF45-8301-A206F6727025}" destId="{A6BCE99D-2328-AB4B-A08C-4D8E3407029E}" srcOrd="0" destOrd="0" presId="urn:microsoft.com/office/officeart/2009/3/layout/HorizontalOrganizationChart#222"/>
    <dgm:cxn modelId="{22AB39A6-C094-ED4A-AA49-46BDCDCEEC9E}" type="presParOf" srcId="{00B01810-248E-AF45-8301-A206F6727025}" destId="{0B7F999F-3493-2843-8C0C-3E964A25A9AA}" srcOrd="1" destOrd="0" presId="urn:microsoft.com/office/officeart/2009/3/layout/HorizontalOrganizationChart#222"/>
    <dgm:cxn modelId="{55E72A71-6B62-5844-B85E-60A822973A95}" type="presParOf" srcId="{1AC460BC-CC68-6647-8624-C5F2AF85B921}" destId="{C86C2B90-38C8-5D42-97E9-EF014A286C57}" srcOrd="1" destOrd="0" presId="urn:microsoft.com/office/officeart/2009/3/layout/HorizontalOrganizationChart#222"/>
    <dgm:cxn modelId="{0C9F4470-A8FE-9040-B3DE-448BB9E018F7}" type="presParOf" srcId="{1AC460BC-CC68-6647-8624-C5F2AF85B921}" destId="{5B01CF56-9670-C749-BF37-FA57A793B9AD}" srcOrd="2" destOrd="0" presId="urn:microsoft.com/office/officeart/2009/3/layout/HorizontalOrganizationChart#222"/>
    <dgm:cxn modelId="{7E99A956-0B70-B54C-AA08-DCBA059FE009}" type="presParOf" srcId="{3946E366-4D4B-5840-8D33-E1ED2CE52923}" destId="{B1276265-FEFE-3046-9097-D07E9C31DAEC}" srcOrd="4" destOrd="0" presId="urn:microsoft.com/office/officeart/2009/3/layout/HorizontalOrganizationChart#222"/>
    <dgm:cxn modelId="{550EFCE9-6D4F-AF41-9666-386C36D71817}" type="presParOf" srcId="{3946E366-4D4B-5840-8D33-E1ED2CE52923}" destId="{8C26A251-4148-2646-94D8-FFDE91BB2A39}" srcOrd="5" destOrd="0" presId="urn:microsoft.com/office/officeart/2009/3/layout/HorizontalOrganizationChart#222"/>
    <dgm:cxn modelId="{8876A2C7-5E43-F241-99F3-631B12CD988B}" type="presParOf" srcId="{8C26A251-4148-2646-94D8-FFDE91BB2A39}" destId="{B887005D-154B-914A-B8B4-72809A3A6638}" srcOrd="0" destOrd="0" presId="urn:microsoft.com/office/officeart/2009/3/layout/HorizontalOrganizationChart#222"/>
    <dgm:cxn modelId="{3061EAC4-B231-8A4B-8DE5-536BFB35562A}" type="presParOf" srcId="{B887005D-154B-914A-B8B4-72809A3A6638}" destId="{EBF0217C-A3F7-E742-AED2-F12FF9659BE1}" srcOrd="0" destOrd="0" presId="urn:microsoft.com/office/officeart/2009/3/layout/HorizontalOrganizationChart#222"/>
    <dgm:cxn modelId="{74AAC638-59B8-8C40-8255-FEFDF709751A}" type="presParOf" srcId="{B887005D-154B-914A-B8B4-72809A3A6638}" destId="{FE1C23CC-2798-2346-8A28-D22A3661F96B}" srcOrd="1" destOrd="0" presId="urn:microsoft.com/office/officeart/2009/3/layout/HorizontalOrganizationChart#222"/>
    <dgm:cxn modelId="{5EAF49A5-6B7C-2E48-8649-F6E35C70E260}" type="presParOf" srcId="{8C26A251-4148-2646-94D8-FFDE91BB2A39}" destId="{C5996BB9-EC57-4140-9A84-8E106531F77B}" srcOrd="1" destOrd="0" presId="urn:microsoft.com/office/officeart/2009/3/layout/HorizontalOrganizationChart#222"/>
    <dgm:cxn modelId="{A7FADB9F-7823-384C-90F4-B5810B4564E7}" type="presParOf" srcId="{8C26A251-4148-2646-94D8-FFDE91BB2A39}" destId="{02BE02E2-7193-A84B-B98E-5DCEC516558F}" srcOrd="2" destOrd="0" presId="urn:microsoft.com/office/officeart/2009/3/layout/HorizontalOrganizationChart#222"/>
    <dgm:cxn modelId="{A5DDEECF-8EFB-DC40-BFBC-6A1C924DF3CF}" type="presParOf" srcId="{4177CD68-CAEC-D444-8CF0-01FC8A1AF460}" destId="{73C89568-9972-3449-A007-2DDD80448F1F}" srcOrd="2" destOrd="0" presId="urn:microsoft.com/office/officeart/2009/3/layout/HorizontalOrganizationChart#222"/>
    <dgm:cxn modelId="{AA122D95-A213-6B4A-BC5D-9B340666EDF3}" type="presParOf" srcId="{1D819CC7-AE15-7041-8CC7-091EAD0AF860}" destId="{67555D2D-109C-3F48-BD99-BE3C6A0EABC7}" srcOrd="4" destOrd="0" presId="urn:microsoft.com/office/officeart/2009/3/layout/HorizontalOrganizationChart#222"/>
    <dgm:cxn modelId="{65A321F4-B8A1-B546-B150-305BA9C71292}" type="presParOf" srcId="{1D819CC7-AE15-7041-8CC7-091EAD0AF860}" destId="{E6B6465D-CAE6-374A-A76F-5AF76E97323E}" srcOrd="5" destOrd="0" presId="urn:microsoft.com/office/officeart/2009/3/layout/HorizontalOrganizationChart#222"/>
    <dgm:cxn modelId="{E2DA6DD7-3B61-3941-853F-4584DA8CC0BF}" type="presParOf" srcId="{E6B6465D-CAE6-374A-A76F-5AF76E97323E}" destId="{4BE47196-A4C5-9849-B84D-581BD1019A35}" srcOrd="0" destOrd="0" presId="urn:microsoft.com/office/officeart/2009/3/layout/HorizontalOrganizationChart#222"/>
    <dgm:cxn modelId="{7D29D89B-2822-7C4A-93D3-7328E04B4959}" type="presParOf" srcId="{4BE47196-A4C5-9849-B84D-581BD1019A35}" destId="{BB5603CC-5CAA-244B-AFE9-25EC89A14E3B}" srcOrd="0" destOrd="0" presId="urn:microsoft.com/office/officeart/2009/3/layout/HorizontalOrganizationChart#222"/>
    <dgm:cxn modelId="{E8D132CC-8374-304B-B77D-864D5DF561C1}" type="presParOf" srcId="{4BE47196-A4C5-9849-B84D-581BD1019A35}" destId="{146B8753-8F12-1D42-BF1C-A0ACF172E0B7}" srcOrd="1" destOrd="0" presId="urn:microsoft.com/office/officeart/2009/3/layout/HorizontalOrganizationChart#222"/>
    <dgm:cxn modelId="{9DD234A9-887E-1E4B-A108-EDEF57100315}" type="presParOf" srcId="{E6B6465D-CAE6-374A-A76F-5AF76E97323E}" destId="{A2E67D5F-4BAB-154F-A11F-AA1F0E8E6965}" srcOrd="1" destOrd="0" presId="urn:microsoft.com/office/officeart/2009/3/layout/HorizontalOrganizationChart#222"/>
    <dgm:cxn modelId="{17364911-C577-2142-B297-9D4DAC4F83EB}" type="presParOf" srcId="{E6B6465D-CAE6-374A-A76F-5AF76E97323E}" destId="{99D933EF-C1BA-AB4A-BA59-56299B40447F}" srcOrd="2" destOrd="0" presId="urn:microsoft.com/office/officeart/2009/3/layout/HorizontalOrganizationChart#222"/>
    <dgm:cxn modelId="{D44BFA2F-ACD8-CA4E-8F1A-7949CB181A53}" type="presParOf" srcId="{34DD66BF-EB90-284F-A753-6910AA8486B6}" destId="{6B2ECD9B-4CFC-8A46-9C59-C1E91EBE7B8C}" srcOrd="2" destOrd="0" presId="urn:microsoft.com/office/officeart/2009/3/layout/HorizontalOrganizationChart#22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6D6ED88-35F3-6B42-BBDE-EA77186A4C96}" type="doc">
      <dgm:prSet loTypeId="urn:microsoft.com/office/officeart/2009/3/layout/HorizontalOrganizationChart#223" loCatId="" qsTypeId="urn:microsoft.com/office/officeart/2005/8/quickstyle/simple1#251" qsCatId="simple" csTypeId="urn:microsoft.com/office/officeart/2005/8/colors/accent5_1#251" csCatId="accent5" phldr="1"/>
      <dgm:spPr/>
      <dgm:t>
        <a:bodyPr/>
        <a:lstStyle/>
        <a:p>
          <a:endParaRPr lang="zh-CN" altLang="en-US"/>
        </a:p>
      </dgm:t>
    </dgm:pt>
    <dgm:pt modelId="{3E30D2F8-7136-7248-85FD-6FEAFB45ED02}">
      <dgm:prSet phldrT="[文本]"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gm:t>
    </dgm:pt>
    <dgm:pt modelId="{AB803F06-97C3-9442-99F2-9900253C5022}" type="par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9CE680FA-A880-574F-9F85-6829F6ACCB9F}" type="sib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CFE76FAA-7C4A-984B-8220-43B03546C37F}">
      <dgm:prSet phldrT="[文本]"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意识形态</a:t>
          </a:r>
        </a:p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（有阶级性）</a:t>
          </a:r>
        </a:p>
      </dgm:t>
    </dgm:pt>
    <dgm:pt modelId="{04819F1B-44D2-9945-82C4-826D97039682}" type="par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DB703A02-0EFF-F240-9AC5-4FCE8E2DE930}" type="sib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510F7409-A5AD-CD43-B922-B04925F6A444}">
      <dgm:prSet phldrT="[文本]"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非意识形态</a:t>
          </a:r>
        </a:p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（没有阶级性）</a:t>
          </a:r>
        </a:p>
      </dgm:t>
    </dgm:pt>
    <dgm:pt modelId="{0A3CFB33-59EA-924C-B049-203C723822F4}" type="par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DAD0606-B7A4-EA46-9C27-A4D51F69D275}" type="sib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9946499-1E2F-6F4C-A60F-81521DFB545A}" type="pres">
      <dgm:prSet presAssocID="{A6D6ED88-35F3-6B42-BBDE-EA77186A4C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76677EB-B5EB-634A-922D-F5FD70921225}" type="pres">
      <dgm:prSet presAssocID="{3E30D2F8-7136-7248-85FD-6FEAFB45ED02}" presName="hierRoot1" presStyleCnt="0">
        <dgm:presLayoutVars>
          <dgm:hierBranch val="init"/>
        </dgm:presLayoutVars>
      </dgm:prSet>
      <dgm:spPr/>
    </dgm:pt>
    <dgm:pt modelId="{2D66810E-19AF-A74F-BB0A-893686B622BF}" type="pres">
      <dgm:prSet presAssocID="{3E30D2F8-7136-7248-85FD-6FEAFB45ED02}" presName="rootComposite1" presStyleCnt="0"/>
      <dgm:spPr/>
    </dgm:pt>
    <dgm:pt modelId="{327EE22F-A8C4-7A42-9D5B-4706C3942DAA}" type="pres">
      <dgm:prSet presAssocID="{3E30D2F8-7136-7248-85FD-6FEAFB45ED0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984449-FA3C-5C46-9531-38D258AC7738}" type="pres">
      <dgm:prSet presAssocID="{3E30D2F8-7136-7248-85FD-6FEAFB45ED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FD2D725A-B35D-C64B-888E-563B63D3139C}" type="pres">
      <dgm:prSet presAssocID="{3E30D2F8-7136-7248-85FD-6FEAFB45ED02}" presName="hierChild2" presStyleCnt="0"/>
      <dgm:spPr/>
    </dgm:pt>
    <dgm:pt modelId="{E334150F-ECA0-1646-BEC6-D664FE176719}" type="pres">
      <dgm:prSet presAssocID="{04819F1B-44D2-9945-82C4-826D9703968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98A26D2-B51A-B643-8B67-ABE2E72A633B}" type="pres">
      <dgm:prSet presAssocID="{CFE76FAA-7C4A-984B-8220-43B03546C37F}" presName="hierRoot2" presStyleCnt="0">
        <dgm:presLayoutVars>
          <dgm:hierBranch val="init"/>
        </dgm:presLayoutVars>
      </dgm:prSet>
      <dgm:spPr/>
    </dgm:pt>
    <dgm:pt modelId="{728E501A-9756-8843-92A5-F20E05A3E9C9}" type="pres">
      <dgm:prSet presAssocID="{CFE76FAA-7C4A-984B-8220-43B03546C37F}" presName="rootComposite" presStyleCnt="0"/>
      <dgm:spPr/>
    </dgm:pt>
    <dgm:pt modelId="{D5E6A507-6B9A-844D-B87A-A0595ED86916}" type="pres">
      <dgm:prSet presAssocID="{CFE76FAA-7C4A-984B-8220-43B03546C37F}" presName="rootText" presStyleLbl="node2" presStyleIdx="0" presStyleCnt="2" custScaleX="107985" custScaleY="1511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0E8E613-8C97-8043-AA94-155612B1FCCF}" type="pres">
      <dgm:prSet presAssocID="{CFE76FAA-7C4A-984B-8220-43B03546C37F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02C5F830-E144-4542-A113-43B525BC8D3E}" type="pres">
      <dgm:prSet presAssocID="{CFE76FAA-7C4A-984B-8220-43B03546C37F}" presName="hierChild4" presStyleCnt="0"/>
      <dgm:spPr/>
    </dgm:pt>
    <dgm:pt modelId="{046FD6C4-AE5F-9B4E-ADA3-2208E50DE40A}" type="pres">
      <dgm:prSet presAssocID="{CFE76FAA-7C4A-984B-8220-43B03546C37F}" presName="hierChild5" presStyleCnt="0"/>
      <dgm:spPr/>
    </dgm:pt>
    <dgm:pt modelId="{4640635A-DE00-0642-ACFA-B8F5B04A4B53}" type="pres">
      <dgm:prSet presAssocID="{0A3CFB33-59EA-924C-B049-203C723822F4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66B297FE-5D74-9E48-9A75-D49DA218506D}" type="pres">
      <dgm:prSet presAssocID="{510F7409-A5AD-CD43-B922-B04925F6A444}" presName="hierRoot2" presStyleCnt="0">
        <dgm:presLayoutVars>
          <dgm:hierBranch val="init"/>
        </dgm:presLayoutVars>
      </dgm:prSet>
      <dgm:spPr/>
    </dgm:pt>
    <dgm:pt modelId="{5F2964D3-ACDE-D948-B4AB-CD3EC2091598}" type="pres">
      <dgm:prSet presAssocID="{510F7409-A5AD-CD43-B922-B04925F6A444}" presName="rootComposite" presStyleCnt="0"/>
      <dgm:spPr/>
    </dgm:pt>
    <dgm:pt modelId="{77210DC8-9B8D-5C41-A13D-F3CBE29D21D4}" type="pres">
      <dgm:prSet presAssocID="{510F7409-A5AD-CD43-B922-B04925F6A444}" presName="rootText" presStyleLbl="node2" presStyleIdx="1" presStyleCnt="2" custScaleX="107097" custScaleY="1394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9D98E65-38C2-1B4B-935A-A3EF603AD54D}" type="pres">
      <dgm:prSet presAssocID="{510F7409-A5AD-CD43-B922-B04925F6A444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468618BE-C402-3C49-A46C-6A3B41FB1137}" type="pres">
      <dgm:prSet presAssocID="{510F7409-A5AD-CD43-B922-B04925F6A444}" presName="hierChild4" presStyleCnt="0"/>
      <dgm:spPr/>
    </dgm:pt>
    <dgm:pt modelId="{51E4839F-042C-5148-B520-232005C10A92}" type="pres">
      <dgm:prSet presAssocID="{510F7409-A5AD-CD43-B922-B04925F6A444}" presName="hierChild5" presStyleCnt="0"/>
      <dgm:spPr/>
    </dgm:pt>
    <dgm:pt modelId="{1B0F0948-9581-3D4C-B621-BC0E28B6BC4A}" type="pres">
      <dgm:prSet presAssocID="{3E30D2F8-7136-7248-85FD-6FEAFB45ED02}" presName="hierChild3" presStyleCnt="0"/>
      <dgm:spPr/>
    </dgm:pt>
  </dgm:ptLst>
  <dgm:cxnLst>
    <dgm:cxn modelId="{E2838DAF-F7DF-3141-AB05-DC373E5EFEE6}" type="presOf" srcId="{3E30D2F8-7136-7248-85FD-6FEAFB45ED02}" destId="{1D984449-FA3C-5C46-9531-38D258AC7738}" srcOrd="1" destOrd="0" presId="urn:microsoft.com/office/officeart/2009/3/layout/HorizontalOrganizationChart#223"/>
    <dgm:cxn modelId="{7FD613D6-20ED-2F4D-B618-C03B0507E9D4}" type="presOf" srcId="{0A3CFB33-59EA-924C-B049-203C723822F4}" destId="{4640635A-DE00-0642-ACFA-B8F5B04A4B53}" srcOrd="0" destOrd="0" presId="urn:microsoft.com/office/officeart/2009/3/layout/HorizontalOrganizationChart#223"/>
    <dgm:cxn modelId="{87990177-63B4-E141-9499-2A5D1329C51C}" type="presOf" srcId="{510F7409-A5AD-CD43-B922-B04925F6A444}" destId="{77210DC8-9B8D-5C41-A13D-F3CBE29D21D4}" srcOrd="0" destOrd="0" presId="urn:microsoft.com/office/officeart/2009/3/layout/HorizontalOrganizationChart#223"/>
    <dgm:cxn modelId="{9A232DEC-BD05-F540-9C5E-D99144CEDFB4}" type="presOf" srcId="{CFE76FAA-7C4A-984B-8220-43B03546C37F}" destId="{D5E6A507-6B9A-844D-B87A-A0595ED86916}" srcOrd="0" destOrd="0" presId="urn:microsoft.com/office/officeart/2009/3/layout/HorizontalOrganizationChart#223"/>
    <dgm:cxn modelId="{D38C9C76-454A-6D4F-8B5B-5CB7DAA708DB}" type="presOf" srcId="{510F7409-A5AD-CD43-B922-B04925F6A444}" destId="{59D98E65-38C2-1B4B-935A-A3EF603AD54D}" srcOrd="1" destOrd="0" presId="urn:microsoft.com/office/officeart/2009/3/layout/HorizontalOrganizationChart#223"/>
    <dgm:cxn modelId="{D37A1425-5C3A-944F-B763-18A259BD84DD}" srcId="{3E30D2F8-7136-7248-85FD-6FEAFB45ED02}" destId="{510F7409-A5AD-CD43-B922-B04925F6A444}" srcOrd="1" destOrd="0" parTransId="{0A3CFB33-59EA-924C-B049-203C723822F4}" sibTransId="{2DAD0606-B7A4-EA46-9C27-A4D51F69D275}"/>
    <dgm:cxn modelId="{E76033D0-0EE9-D842-A976-B0F3908DEFEF}" type="presOf" srcId="{CFE76FAA-7C4A-984B-8220-43B03546C37F}" destId="{40E8E613-8C97-8043-AA94-155612B1FCCF}" srcOrd="1" destOrd="0" presId="urn:microsoft.com/office/officeart/2009/3/layout/HorizontalOrganizationChart#223"/>
    <dgm:cxn modelId="{193AF5F3-D6A3-854D-95E7-EC618E42674B}" type="presOf" srcId="{04819F1B-44D2-9945-82C4-826D97039682}" destId="{E334150F-ECA0-1646-BEC6-D664FE176719}" srcOrd="0" destOrd="0" presId="urn:microsoft.com/office/officeart/2009/3/layout/HorizontalOrganizationChart#223"/>
    <dgm:cxn modelId="{03E550F6-5F61-8040-A5F6-DEEDB6C58686}" type="presOf" srcId="{A6D6ED88-35F3-6B42-BBDE-EA77186A4C96}" destId="{29946499-1E2F-6F4C-A60F-81521DFB545A}" srcOrd="0" destOrd="0" presId="urn:microsoft.com/office/officeart/2009/3/layout/HorizontalOrganizationChart#223"/>
    <dgm:cxn modelId="{BED976C0-AE16-FC41-A4B7-3EBE91274BAB}" srcId="{3E30D2F8-7136-7248-85FD-6FEAFB45ED02}" destId="{CFE76FAA-7C4A-984B-8220-43B03546C37F}" srcOrd="0" destOrd="0" parTransId="{04819F1B-44D2-9945-82C4-826D97039682}" sibTransId="{DB703A02-0EFF-F240-9AC5-4FCE8E2DE930}"/>
    <dgm:cxn modelId="{5051509F-51AA-0441-BFAD-80C925B4601D}" type="presOf" srcId="{3E30D2F8-7136-7248-85FD-6FEAFB45ED02}" destId="{327EE22F-A8C4-7A42-9D5B-4706C3942DAA}" srcOrd="0" destOrd="0" presId="urn:microsoft.com/office/officeart/2009/3/layout/HorizontalOrganizationChart#223"/>
    <dgm:cxn modelId="{E99981FD-4D60-4E44-B0DB-FD7CFE9BDBF4}" srcId="{A6D6ED88-35F3-6B42-BBDE-EA77186A4C96}" destId="{3E30D2F8-7136-7248-85FD-6FEAFB45ED02}" srcOrd="0" destOrd="0" parTransId="{AB803F06-97C3-9442-99F2-9900253C5022}" sibTransId="{9CE680FA-A880-574F-9F85-6829F6ACCB9F}"/>
    <dgm:cxn modelId="{778A46CC-6AEC-9B43-B909-C9501404F448}" type="presParOf" srcId="{29946499-1E2F-6F4C-A60F-81521DFB545A}" destId="{876677EB-B5EB-634A-922D-F5FD70921225}" srcOrd="0" destOrd="0" presId="urn:microsoft.com/office/officeart/2009/3/layout/HorizontalOrganizationChart#223"/>
    <dgm:cxn modelId="{574754ED-F832-7740-AFCE-4124C4B96FFD}" type="presParOf" srcId="{876677EB-B5EB-634A-922D-F5FD70921225}" destId="{2D66810E-19AF-A74F-BB0A-893686B622BF}" srcOrd="0" destOrd="0" presId="urn:microsoft.com/office/officeart/2009/3/layout/HorizontalOrganizationChart#223"/>
    <dgm:cxn modelId="{C4A6E817-E0FE-C24A-9DE8-EBABBDA13107}" type="presParOf" srcId="{2D66810E-19AF-A74F-BB0A-893686B622BF}" destId="{327EE22F-A8C4-7A42-9D5B-4706C3942DAA}" srcOrd="0" destOrd="0" presId="urn:microsoft.com/office/officeart/2009/3/layout/HorizontalOrganizationChart#223"/>
    <dgm:cxn modelId="{E497E78B-0D32-664B-AACE-0DEC678FC7AC}" type="presParOf" srcId="{2D66810E-19AF-A74F-BB0A-893686B622BF}" destId="{1D984449-FA3C-5C46-9531-38D258AC7738}" srcOrd="1" destOrd="0" presId="urn:microsoft.com/office/officeart/2009/3/layout/HorizontalOrganizationChart#223"/>
    <dgm:cxn modelId="{E6CB3E85-04C4-2F4D-A8A8-FC2CF8A76C36}" type="presParOf" srcId="{876677EB-B5EB-634A-922D-F5FD70921225}" destId="{FD2D725A-B35D-C64B-888E-563B63D3139C}" srcOrd="1" destOrd="0" presId="urn:microsoft.com/office/officeart/2009/3/layout/HorizontalOrganizationChart#223"/>
    <dgm:cxn modelId="{735A14C8-F3B9-884F-A38E-EECBE7D2EE83}" type="presParOf" srcId="{FD2D725A-B35D-C64B-888E-563B63D3139C}" destId="{E334150F-ECA0-1646-BEC6-D664FE176719}" srcOrd="0" destOrd="0" presId="urn:microsoft.com/office/officeart/2009/3/layout/HorizontalOrganizationChart#223"/>
    <dgm:cxn modelId="{CEEE56A9-D06F-D543-B9A6-384DCFB2DF47}" type="presParOf" srcId="{FD2D725A-B35D-C64B-888E-563B63D3139C}" destId="{C98A26D2-B51A-B643-8B67-ABE2E72A633B}" srcOrd="1" destOrd="0" presId="urn:microsoft.com/office/officeart/2009/3/layout/HorizontalOrganizationChart#223"/>
    <dgm:cxn modelId="{E9311819-09E5-0947-A93B-F9776557AA0B}" type="presParOf" srcId="{C98A26D2-B51A-B643-8B67-ABE2E72A633B}" destId="{728E501A-9756-8843-92A5-F20E05A3E9C9}" srcOrd="0" destOrd="0" presId="urn:microsoft.com/office/officeart/2009/3/layout/HorizontalOrganizationChart#223"/>
    <dgm:cxn modelId="{C89B15F7-A0B6-2343-8702-E3538E5B04D7}" type="presParOf" srcId="{728E501A-9756-8843-92A5-F20E05A3E9C9}" destId="{D5E6A507-6B9A-844D-B87A-A0595ED86916}" srcOrd="0" destOrd="0" presId="urn:microsoft.com/office/officeart/2009/3/layout/HorizontalOrganizationChart#223"/>
    <dgm:cxn modelId="{675CF44E-3DA1-C344-A5E6-7F971D22A068}" type="presParOf" srcId="{728E501A-9756-8843-92A5-F20E05A3E9C9}" destId="{40E8E613-8C97-8043-AA94-155612B1FCCF}" srcOrd="1" destOrd="0" presId="urn:microsoft.com/office/officeart/2009/3/layout/HorizontalOrganizationChart#223"/>
    <dgm:cxn modelId="{E7D4BCF2-277C-314E-BA4B-04B0BE2642AC}" type="presParOf" srcId="{C98A26D2-B51A-B643-8B67-ABE2E72A633B}" destId="{02C5F830-E144-4542-A113-43B525BC8D3E}" srcOrd="1" destOrd="0" presId="urn:microsoft.com/office/officeart/2009/3/layout/HorizontalOrganizationChart#223"/>
    <dgm:cxn modelId="{54370AFE-7B01-0249-8AA5-A33DA6A2C9B2}" type="presParOf" srcId="{C98A26D2-B51A-B643-8B67-ABE2E72A633B}" destId="{046FD6C4-AE5F-9B4E-ADA3-2208E50DE40A}" srcOrd="2" destOrd="0" presId="urn:microsoft.com/office/officeart/2009/3/layout/HorizontalOrganizationChart#223"/>
    <dgm:cxn modelId="{765EFDE3-012D-0D4B-878D-B85B56C22990}" type="presParOf" srcId="{FD2D725A-B35D-C64B-888E-563B63D3139C}" destId="{4640635A-DE00-0642-ACFA-B8F5B04A4B53}" srcOrd="2" destOrd="0" presId="urn:microsoft.com/office/officeart/2009/3/layout/HorizontalOrganizationChart#223"/>
    <dgm:cxn modelId="{BCF8BECC-D44A-7A4A-A45B-593D16ED7365}" type="presParOf" srcId="{FD2D725A-B35D-C64B-888E-563B63D3139C}" destId="{66B297FE-5D74-9E48-9A75-D49DA218506D}" srcOrd="3" destOrd="0" presId="urn:microsoft.com/office/officeart/2009/3/layout/HorizontalOrganizationChart#223"/>
    <dgm:cxn modelId="{322A044F-7C88-4446-9B3E-4D9C4962640F}" type="presParOf" srcId="{66B297FE-5D74-9E48-9A75-D49DA218506D}" destId="{5F2964D3-ACDE-D948-B4AB-CD3EC2091598}" srcOrd="0" destOrd="0" presId="urn:microsoft.com/office/officeart/2009/3/layout/HorizontalOrganizationChart#223"/>
    <dgm:cxn modelId="{CEDF8301-926D-954C-87A1-2A643BAAABC8}" type="presParOf" srcId="{5F2964D3-ACDE-D948-B4AB-CD3EC2091598}" destId="{77210DC8-9B8D-5C41-A13D-F3CBE29D21D4}" srcOrd="0" destOrd="0" presId="urn:microsoft.com/office/officeart/2009/3/layout/HorizontalOrganizationChart#223"/>
    <dgm:cxn modelId="{80FDFF72-F866-E947-8F74-511597593249}" type="presParOf" srcId="{5F2964D3-ACDE-D948-B4AB-CD3EC2091598}" destId="{59D98E65-38C2-1B4B-935A-A3EF603AD54D}" srcOrd="1" destOrd="0" presId="urn:microsoft.com/office/officeart/2009/3/layout/HorizontalOrganizationChart#223"/>
    <dgm:cxn modelId="{7C91E1A1-DE5C-6B45-A903-CE500938FEC9}" type="presParOf" srcId="{66B297FE-5D74-9E48-9A75-D49DA218506D}" destId="{468618BE-C402-3C49-A46C-6A3B41FB1137}" srcOrd="1" destOrd="0" presId="urn:microsoft.com/office/officeart/2009/3/layout/HorizontalOrganizationChart#223"/>
    <dgm:cxn modelId="{F43D7BA9-4C9E-2241-9FDD-B2F4D18F4B2D}" type="presParOf" srcId="{66B297FE-5D74-9E48-9A75-D49DA218506D}" destId="{51E4839F-042C-5148-B520-232005C10A92}" srcOrd="2" destOrd="0" presId="urn:microsoft.com/office/officeart/2009/3/layout/HorizontalOrganizationChart#223"/>
    <dgm:cxn modelId="{8B5F6E72-5173-634C-A599-856BDFC5B15D}" type="presParOf" srcId="{876677EB-B5EB-634A-922D-F5FD70921225}" destId="{1B0F0948-9581-3D4C-B621-BC0E28B6BC4A}" srcOrd="2" destOrd="0" presId="urn:microsoft.com/office/officeart/2009/3/layout/HorizontalOrganizationChart#22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06" loCatId="" qsTypeId="urn:microsoft.com/office/officeart/2005/8/quickstyle/simple1#234" qsCatId="simple" csTypeId="urn:microsoft.com/office/officeart/2005/8/colors/accent5_1#234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r>
            <a:rPr lang="en-US" altLang="zh-CN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/>
      <dgm:t>
        <a:bodyPr/>
        <a:lstStyle/>
        <a:p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6D0A5C5F-6D7C-9A40-8278-71D6160332D3}">
      <dgm:prSet custT="1"/>
      <dgm:spPr/>
      <dgm:t>
        <a:bodyPr/>
        <a:lstStyle/>
        <a:p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0D34A9A2-3431-664F-A3B6-AA19DB443C69}" type="parTrans" cxnId="{FCAE72BB-FC0E-F742-B617-FD1218BE9C57}">
      <dgm:prSet/>
      <dgm:spPr/>
      <dgm:t>
        <a:bodyPr/>
        <a:lstStyle/>
        <a:p>
          <a:endParaRPr lang="zh-CN" altLang="en-US"/>
        </a:p>
      </dgm:t>
    </dgm:pt>
    <dgm:pt modelId="{FD114AD8-C469-C843-A15E-D6AB6A1152F6}" type="sibTrans" cxnId="{FCAE72BB-FC0E-F742-B617-FD1218BE9C57}">
      <dgm:prSet/>
      <dgm:spPr/>
      <dgm:t>
        <a:bodyPr/>
        <a:lstStyle/>
        <a:p>
          <a:endParaRPr lang="zh-CN" altLang="en-US"/>
        </a:p>
      </dgm:t>
    </dgm:pt>
    <dgm:pt modelId="{617C4FE1-8F7F-7348-9D43-100FD52D2080}">
      <dgm:prSet custT="1"/>
      <dgm:spPr/>
      <dgm:t>
        <a:bodyPr/>
        <a:lstStyle/>
        <a:p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B2185E0E-D8CB-E84B-A849-319BED0082BE}" type="parTrans" cxnId="{F20360BE-2C31-C642-9E37-0606987A0A16}">
      <dgm:prSet/>
      <dgm:spPr/>
      <dgm:t>
        <a:bodyPr/>
        <a:lstStyle/>
        <a:p>
          <a:endParaRPr lang="zh-CN" altLang="en-US"/>
        </a:p>
      </dgm:t>
    </dgm:pt>
    <dgm:pt modelId="{1F7A4204-5E86-BE44-BDE0-15B45E8E8CD6}" type="sibTrans" cxnId="{F20360BE-2C31-C642-9E37-0606987A0A1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35301" custScaleY="1287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88904" custScaleY="8998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F6BCBB90-9C87-E241-B97B-E63F4B833C41}" type="pres">
      <dgm:prSet presAssocID="{FE34612F-E513-B64D-969A-66F5B5D4F4DC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91086" custScaleY="8535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A3D4F474-222C-C84B-9729-22813008D805}" type="pres">
      <dgm:prSet presAssocID="{0D34A9A2-3431-664F-A3B6-AA19DB443C69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BAE4D40E-1431-2845-A873-F51F68ED8377}" type="pres">
      <dgm:prSet presAssocID="{6D0A5C5F-6D7C-9A40-8278-71D6160332D3}" presName="hierRoot2" presStyleCnt="0">
        <dgm:presLayoutVars>
          <dgm:hierBranch val="init"/>
        </dgm:presLayoutVars>
      </dgm:prSet>
      <dgm:spPr/>
    </dgm:pt>
    <dgm:pt modelId="{28982107-BE40-EF49-A103-2ACFCB896541}" type="pres">
      <dgm:prSet presAssocID="{6D0A5C5F-6D7C-9A40-8278-71D6160332D3}" presName="rootComposite" presStyleCnt="0"/>
      <dgm:spPr/>
    </dgm:pt>
    <dgm:pt modelId="{9B21E9A6-A7E3-7A49-B1BF-A9E7E8F12096}" type="pres">
      <dgm:prSet presAssocID="{6D0A5C5F-6D7C-9A40-8278-71D6160332D3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79849F3-104D-7745-9F71-579CDF1E20DB}" type="pres">
      <dgm:prSet presAssocID="{6D0A5C5F-6D7C-9A40-8278-71D6160332D3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F3F59E70-6252-A94B-8045-10D43839ECDA}" type="pres">
      <dgm:prSet presAssocID="{6D0A5C5F-6D7C-9A40-8278-71D6160332D3}" presName="hierChild4" presStyleCnt="0"/>
      <dgm:spPr/>
    </dgm:pt>
    <dgm:pt modelId="{CDBACC24-A1D7-0448-B598-F7FEAFFB057F}" type="pres">
      <dgm:prSet presAssocID="{6D0A5C5F-6D7C-9A40-8278-71D6160332D3}" presName="hierChild5" presStyleCnt="0"/>
      <dgm:spPr/>
    </dgm:pt>
    <dgm:pt modelId="{E4EE8869-672F-254F-9BBE-C57ACE2C79A3}" type="pres">
      <dgm:prSet presAssocID="{B2185E0E-D8CB-E84B-A849-319BED0082BE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1536B9BF-231C-ED40-BABD-D4560CA6BF31}" type="pres">
      <dgm:prSet presAssocID="{617C4FE1-8F7F-7348-9D43-100FD52D2080}" presName="hierRoot2" presStyleCnt="0">
        <dgm:presLayoutVars>
          <dgm:hierBranch val="init"/>
        </dgm:presLayoutVars>
      </dgm:prSet>
      <dgm:spPr/>
    </dgm:pt>
    <dgm:pt modelId="{11371CAA-6DFD-6C40-8C83-F0A1D9A565CE}" type="pres">
      <dgm:prSet presAssocID="{617C4FE1-8F7F-7348-9D43-100FD52D2080}" presName="rootComposite" presStyleCnt="0"/>
      <dgm:spPr/>
    </dgm:pt>
    <dgm:pt modelId="{426F6198-4257-AB49-9D68-3E1F8A60E8BE}" type="pres">
      <dgm:prSet presAssocID="{617C4FE1-8F7F-7348-9D43-100FD52D2080}" presName="rootText" presStyleLbl="node3" presStyleIdx="4" presStyleCnt="5" custScaleX="1178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77C435C-B46D-6C4F-9362-23A62D918A04}" type="pres">
      <dgm:prSet presAssocID="{617C4FE1-8F7F-7348-9D43-100FD52D2080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DC6C1DA6-4F72-6F4A-9646-86084D49BEA0}" type="pres">
      <dgm:prSet presAssocID="{617C4FE1-8F7F-7348-9D43-100FD52D2080}" presName="hierChild4" presStyleCnt="0"/>
      <dgm:spPr/>
    </dgm:pt>
    <dgm:pt modelId="{92B20D41-7023-0A4F-AD77-BD23ADA9684B}" type="pres">
      <dgm:prSet presAssocID="{617C4FE1-8F7F-7348-9D43-100FD52D2080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94322" custScaleY="69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BB8DF52C-45D6-4B43-93DE-8E533D0CBCFB}" type="presOf" srcId="{98E4E2D7-29A2-944C-A0D8-E47FC7748529}" destId="{146B8753-8F12-1D42-BF1C-A0ACF172E0B7}" srcOrd="1" destOrd="0" presId="urn:microsoft.com/office/officeart/2009/3/layout/HorizontalOrganizationChart#206"/>
    <dgm:cxn modelId="{B5040B23-61C6-6E49-93BC-A1D6154F6ECF}" type="presOf" srcId="{617C4FE1-8F7F-7348-9D43-100FD52D2080}" destId="{426F6198-4257-AB49-9D68-3E1F8A60E8BE}" srcOrd="0" destOrd="0" presId="urn:microsoft.com/office/officeart/2009/3/layout/HorizontalOrganizationChart#206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D0DD4789-D769-CE4B-89E0-05123A02570F}" type="presOf" srcId="{637E5DC8-941B-2F4A-B1AE-0817F4316227}" destId="{9FBC76AB-212F-8940-888B-CD4C9FC59450}" srcOrd="0" destOrd="0" presId="urn:microsoft.com/office/officeart/2009/3/layout/HorizontalOrganizationChart#206"/>
    <dgm:cxn modelId="{13909482-3D05-E141-B4CB-A5ACCA532D57}" type="presOf" srcId="{9ACEFF22-BFCE-304E-9C13-8A241477B3A7}" destId="{5AABDCEC-010E-E04D-A7AA-316A16777369}" srcOrd="0" destOrd="0" presId="urn:microsoft.com/office/officeart/2009/3/layout/HorizontalOrganizationChart#206"/>
    <dgm:cxn modelId="{48F651EB-D6E9-5044-9DDC-2FFEF866E0FE}" type="presOf" srcId="{578B10F9-F525-B344-893E-19EFB4EB80EC}" destId="{0BEA93B9-071F-2547-A726-B1DB639C63E4}" srcOrd="0" destOrd="0" presId="urn:microsoft.com/office/officeart/2009/3/layout/HorizontalOrganizationChart#206"/>
    <dgm:cxn modelId="{A3F57B56-50A0-1640-9FFF-885DAE44C37B}" type="presOf" srcId="{4685CA47-9AC7-E740-98BE-6E7FE0604AE1}" destId="{42A5C67A-A6F4-3542-A303-30B8DD65057D}" srcOrd="0" destOrd="0" presId="urn:microsoft.com/office/officeart/2009/3/layout/HorizontalOrganizationChart#206"/>
    <dgm:cxn modelId="{32E3D6F6-FA36-F040-A9A8-D840F31611EF}" type="presOf" srcId="{91871658-5C3D-F04D-A1FC-7A5BB58FC96F}" destId="{EA7032B5-8E6A-E14A-9112-5C08890AFF8F}" srcOrd="0" destOrd="0" presId="urn:microsoft.com/office/officeart/2009/3/layout/HorizontalOrganizationChart#206"/>
    <dgm:cxn modelId="{134AA68D-9DC9-8040-B2D5-D0BADACEFBB4}" type="presOf" srcId="{08296FF1-0ED5-8F4A-A5E5-9951F408D5B7}" destId="{4A1481DA-FDFB-AB47-A433-AEEDEF661960}" srcOrd="1" destOrd="0" presId="urn:microsoft.com/office/officeart/2009/3/layout/HorizontalOrganizationChart#206"/>
    <dgm:cxn modelId="{05F1B357-808D-F54C-9AEF-8126F6C20448}" type="presOf" srcId="{08296FF1-0ED5-8F4A-A5E5-9951F408D5B7}" destId="{5BD43815-F2CF-5A44-8ED9-6CF071ABDF23}" srcOrd="0" destOrd="0" presId="urn:microsoft.com/office/officeart/2009/3/layout/HorizontalOrganizationChart#206"/>
    <dgm:cxn modelId="{6AF9F248-F913-D449-B0F1-21B2F6A1B2B7}" type="presOf" srcId="{98E4E2D7-29A2-944C-A0D8-E47FC7748529}" destId="{BB5603CC-5CAA-244B-AFE9-25EC89A14E3B}" srcOrd="0" destOrd="0" presId="urn:microsoft.com/office/officeart/2009/3/layout/HorizontalOrganizationChart#206"/>
    <dgm:cxn modelId="{F16C88F9-55A5-324E-9230-CCC0699199E1}" type="presOf" srcId="{C84108CA-1057-DA43-95F3-7CAF5FF654B0}" destId="{2288FD34-22BA-704C-AD92-31F9F855B517}" srcOrd="0" destOrd="0" presId="urn:microsoft.com/office/officeart/2009/3/layout/HorizontalOrganizationChart#206"/>
    <dgm:cxn modelId="{8CF37E7F-6A22-1443-B060-DDB2A6C2268E}" type="presOf" srcId="{617C4FE1-8F7F-7348-9D43-100FD52D2080}" destId="{177C435C-B46D-6C4F-9362-23A62D918A04}" srcOrd="1" destOrd="0" presId="urn:microsoft.com/office/officeart/2009/3/layout/HorizontalOrganizationChart#206"/>
    <dgm:cxn modelId="{517E6EAB-B68E-C943-A228-129FABD41339}" type="presOf" srcId="{65E9E3D3-0537-D643-B784-73F8876D6C02}" destId="{A2E96834-D69F-6C4F-B0B8-656A8D9643B0}" srcOrd="0" destOrd="0" presId="urn:microsoft.com/office/officeart/2009/3/layout/HorizontalOrganizationChart#206"/>
    <dgm:cxn modelId="{750354C6-3D0D-D74A-8437-EC3122502AD9}" type="presOf" srcId="{4685CA47-9AC7-E740-98BE-6E7FE0604AE1}" destId="{159FA9EF-79C1-E544-9199-2809346B57B3}" srcOrd="1" destOrd="0" presId="urn:microsoft.com/office/officeart/2009/3/layout/HorizontalOrganizationChart#206"/>
    <dgm:cxn modelId="{F20360BE-2C31-C642-9E37-0606987A0A16}" srcId="{305BB09E-89CA-564D-BA60-5C616963122F}" destId="{617C4FE1-8F7F-7348-9D43-100FD52D2080}" srcOrd="1" destOrd="0" parTransId="{B2185E0E-D8CB-E84B-A849-319BED0082BE}" sibTransId="{1F7A4204-5E86-BE44-BDE0-15B45E8E8CD6}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127231A4-A476-5447-BCBD-81A72DA5CA1D}" type="presOf" srcId="{6D0A5C5F-6D7C-9A40-8278-71D6160332D3}" destId="{9B21E9A6-A7E3-7A49-B1BF-A9E7E8F12096}" srcOrd="0" destOrd="0" presId="urn:microsoft.com/office/officeart/2009/3/layout/HorizontalOrganizationChart#206"/>
    <dgm:cxn modelId="{09270491-9C4F-9A40-BBE2-84E722AFA2C7}" type="presOf" srcId="{6D0A5C5F-6D7C-9A40-8278-71D6160332D3}" destId="{479849F3-104D-7745-9F71-579CDF1E20DB}" srcOrd="1" destOrd="0" presId="urn:microsoft.com/office/officeart/2009/3/layout/HorizontalOrganizationChart#206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FCAE72BB-FC0E-F742-B617-FD1218BE9C57}" srcId="{305BB09E-89CA-564D-BA60-5C616963122F}" destId="{6D0A5C5F-6D7C-9A40-8278-71D6160332D3}" srcOrd="0" destOrd="0" parTransId="{0D34A9A2-3431-664F-A3B6-AA19DB443C69}" sibTransId="{FD114AD8-C469-C843-A15E-D6AB6A1152F6}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71F4649B-E485-5542-BB57-F539F8F05FA8}" type="presOf" srcId="{0D34A9A2-3431-664F-A3B6-AA19DB443C69}" destId="{A3D4F474-222C-C84B-9729-22813008D805}" srcOrd="0" destOrd="0" presId="urn:microsoft.com/office/officeart/2009/3/layout/HorizontalOrganizationChart#206"/>
    <dgm:cxn modelId="{40BB32CF-D453-DF4A-A17A-65B5BB9D0DE1}" type="presOf" srcId="{65E9E3D3-0537-D643-B784-73F8876D6C02}" destId="{68DA386D-1296-CD45-AEE7-31F56F68D37D}" srcOrd="1" destOrd="0" presId="urn:microsoft.com/office/officeart/2009/3/layout/HorizontalOrganizationChart#206"/>
    <dgm:cxn modelId="{DFABDB00-BD44-B54E-B65C-4F0847B0C603}" type="presOf" srcId="{B4148F00-3A48-0541-9DE6-2805FE8C1B5E}" destId="{D769AE1D-24A9-7141-8B33-344BEC6D5DC1}" srcOrd="0" destOrd="0" presId="urn:microsoft.com/office/officeart/2009/3/layout/HorizontalOrganizationChart#206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37BCA359-625B-A849-861C-6F213CA8D23F}" type="presOf" srcId="{61F2998D-A978-7341-8E00-BCBD2DE6B2E6}" destId="{2F22086C-957A-044C-B974-7B619F8F3372}" srcOrd="1" destOrd="0" presId="urn:microsoft.com/office/officeart/2009/3/layout/HorizontalOrganizationChart#206"/>
    <dgm:cxn modelId="{1E6F318D-F3F1-7540-BB03-48A9E35E074C}" type="presOf" srcId="{9ACEFF22-BFCE-304E-9C13-8A241477B3A7}" destId="{A1EE76CA-3D32-4745-BB98-C3D94C1C0D80}" srcOrd="1" destOrd="0" presId="urn:microsoft.com/office/officeart/2009/3/layout/HorizontalOrganizationChart#206"/>
    <dgm:cxn modelId="{6B3CF324-2699-3D46-B936-31EF68C49608}" type="presOf" srcId="{FE34612F-E513-B64D-969A-66F5B5D4F4DC}" destId="{F6BCBB90-9C87-E241-B97B-E63F4B833C41}" srcOrd="0" destOrd="0" presId="urn:microsoft.com/office/officeart/2009/3/layout/HorizontalOrganizationChart#206"/>
    <dgm:cxn modelId="{5ED5867A-815C-6D4C-BB35-41AA7B3A608A}" type="presOf" srcId="{97033CE6-88A1-4149-B7B0-5324D1EEDBCF}" destId="{67555D2D-109C-3F48-BD99-BE3C6A0EABC7}" srcOrd="0" destOrd="0" presId="urn:microsoft.com/office/officeart/2009/3/layout/HorizontalOrganizationChart#206"/>
    <dgm:cxn modelId="{64191B08-0CFB-884C-A680-00C75F4DFE9D}" type="presOf" srcId="{305BB09E-89CA-564D-BA60-5C616963122F}" destId="{1A0203F5-58B5-D34E-A9AA-DBD26E9E265F}" srcOrd="1" destOrd="0" presId="urn:microsoft.com/office/officeart/2009/3/layout/HorizontalOrganizationChart#206"/>
    <dgm:cxn modelId="{5E13A1C9-5A48-8F4C-82E0-A96C55FEB495}" type="presOf" srcId="{61F2998D-A978-7341-8E00-BCBD2DE6B2E6}" destId="{6E59B7BD-82D0-FF4E-8AA9-D13D3E611020}" srcOrd="0" destOrd="0" presId="urn:microsoft.com/office/officeart/2009/3/layout/HorizontalOrganizationChart#206"/>
    <dgm:cxn modelId="{35728754-AD0E-9D48-B3C3-319DA1B5E93C}" type="presOf" srcId="{305BB09E-89CA-564D-BA60-5C616963122F}" destId="{1A63EF55-B5BE-084D-AD0E-4AEAA20BF751}" srcOrd="0" destOrd="0" presId="urn:microsoft.com/office/officeart/2009/3/layout/HorizontalOrganizationChart#206"/>
    <dgm:cxn modelId="{C7C427A9-B656-F743-8275-7E363BAF2BBD}" type="presOf" srcId="{B2185E0E-D8CB-E84B-A849-319BED0082BE}" destId="{E4EE8869-672F-254F-9BBE-C57ACE2C79A3}" srcOrd="0" destOrd="0" presId="urn:microsoft.com/office/officeart/2009/3/layout/HorizontalOrganizationChart#206"/>
    <dgm:cxn modelId="{D4A12BF0-2964-C644-8204-B1AF409E0A1F}" type="presParOf" srcId="{2288FD34-22BA-704C-AD92-31F9F855B517}" destId="{4C3D3FAF-518E-6C49-A2C1-2CE3B2C4A287}" srcOrd="0" destOrd="0" presId="urn:microsoft.com/office/officeart/2009/3/layout/HorizontalOrganizationChart#206"/>
    <dgm:cxn modelId="{5EA08EA2-EFA4-FB4F-955E-C4C7DF55A005}" type="presParOf" srcId="{4C3D3FAF-518E-6C49-A2C1-2CE3B2C4A287}" destId="{9DB823C8-46C1-AF49-9DF9-A9BE2BEB89AE}" srcOrd="0" destOrd="0" presId="urn:microsoft.com/office/officeart/2009/3/layout/HorizontalOrganizationChart#206"/>
    <dgm:cxn modelId="{39010951-7380-8F47-BE26-621AA3AA7180}" type="presParOf" srcId="{9DB823C8-46C1-AF49-9DF9-A9BE2BEB89AE}" destId="{A2E96834-D69F-6C4F-B0B8-656A8D9643B0}" srcOrd="0" destOrd="0" presId="urn:microsoft.com/office/officeart/2009/3/layout/HorizontalOrganizationChart#206"/>
    <dgm:cxn modelId="{ABE2B2FB-D386-FE4F-8180-9D30E190A8DA}" type="presParOf" srcId="{9DB823C8-46C1-AF49-9DF9-A9BE2BEB89AE}" destId="{68DA386D-1296-CD45-AEE7-31F56F68D37D}" srcOrd="1" destOrd="0" presId="urn:microsoft.com/office/officeart/2009/3/layout/HorizontalOrganizationChart#206"/>
    <dgm:cxn modelId="{39DDC3E8-A60E-664D-A2D3-794C89E0157B}" type="presParOf" srcId="{4C3D3FAF-518E-6C49-A2C1-2CE3B2C4A287}" destId="{896EDC34-08D4-F943-8ECB-6CB25D39512A}" srcOrd="1" destOrd="0" presId="urn:microsoft.com/office/officeart/2009/3/layout/HorizontalOrganizationChart#206"/>
    <dgm:cxn modelId="{AE61E5CD-D4D3-A245-A85C-C3B87B84C624}" type="presParOf" srcId="{896EDC34-08D4-F943-8ECB-6CB25D39512A}" destId="{EA7032B5-8E6A-E14A-9112-5C08890AFF8F}" srcOrd="0" destOrd="0" presId="urn:microsoft.com/office/officeart/2009/3/layout/HorizontalOrganizationChart#206"/>
    <dgm:cxn modelId="{BC89504E-06FF-1F46-A201-951A24A958B4}" type="presParOf" srcId="{896EDC34-08D4-F943-8ECB-6CB25D39512A}" destId="{DF10D381-A89F-3846-922C-37CCBCB21D49}" srcOrd="1" destOrd="0" presId="urn:microsoft.com/office/officeart/2009/3/layout/HorizontalOrganizationChart#206"/>
    <dgm:cxn modelId="{20DB7303-4A32-4441-B01B-0AE447019322}" type="presParOf" srcId="{DF10D381-A89F-3846-922C-37CCBCB21D49}" destId="{D583B74B-E3F2-744F-AEDA-F599741356C8}" srcOrd="0" destOrd="0" presId="urn:microsoft.com/office/officeart/2009/3/layout/HorizontalOrganizationChart#206"/>
    <dgm:cxn modelId="{F555953C-9647-974C-8E16-FBBADDEB599D}" type="presParOf" srcId="{D583B74B-E3F2-744F-AEDA-F599741356C8}" destId="{42A5C67A-A6F4-3542-A303-30B8DD65057D}" srcOrd="0" destOrd="0" presId="urn:microsoft.com/office/officeart/2009/3/layout/HorizontalOrganizationChart#206"/>
    <dgm:cxn modelId="{BE006109-AF59-1449-9BAF-57A51497E5A0}" type="presParOf" srcId="{D583B74B-E3F2-744F-AEDA-F599741356C8}" destId="{159FA9EF-79C1-E544-9199-2809346B57B3}" srcOrd="1" destOrd="0" presId="urn:microsoft.com/office/officeart/2009/3/layout/HorizontalOrganizationChart#206"/>
    <dgm:cxn modelId="{635A4B34-8F14-3C40-98E9-A129D7C69335}" type="presParOf" srcId="{DF10D381-A89F-3846-922C-37CCBCB21D49}" destId="{57E3D6CE-58A9-3B4F-BDEF-1CC63E43482F}" srcOrd="1" destOrd="0" presId="urn:microsoft.com/office/officeart/2009/3/layout/HorizontalOrganizationChart#206"/>
    <dgm:cxn modelId="{F6287C0C-D579-2744-AE06-11309DF81FDF}" type="presParOf" srcId="{57E3D6CE-58A9-3B4F-BDEF-1CC63E43482F}" destId="{F6BCBB90-9C87-E241-B97B-E63F4B833C41}" srcOrd="0" destOrd="0" presId="urn:microsoft.com/office/officeart/2009/3/layout/HorizontalOrganizationChart#206"/>
    <dgm:cxn modelId="{67831E7A-C931-E945-880B-B26EB808765A}" type="presParOf" srcId="{57E3D6CE-58A9-3B4F-BDEF-1CC63E43482F}" destId="{6E94D361-4C41-D443-AFE2-710BC8332951}" srcOrd="1" destOrd="0" presId="urn:microsoft.com/office/officeart/2009/3/layout/HorizontalOrganizationChart#206"/>
    <dgm:cxn modelId="{1AC97EC2-E633-9E4F-A5C2-E3BE67CBAB2A}" type="presParOf" srcId="{6E94D361-4C41-D443-AFE2-710BC8332951}" destId="{9DFCFF29-542A-B54B-84A8-0F7C10280582}" srcOrd="0" destOrd="0" presId="urn:microsoft.com/office/officeart/2009/3/layout/HorizontalOrganizationChart#206"/>
    <dgm:cxn modelId="{A7D0FA73-FD24-EC48-9412-94C870533A73}" type="presParOf" srcId="{9DFCFF29-542A-B54B-84A8-0F7C10280582}" destId="{6E59B7BD-82D0-FF4E-8AA9-D13D3E611020}" srcOrd="0" destOrd="0" presId="urn:microsoft.com/office/officeart/2009/3/layout/HorizontalOrganizationChart#206"/>
    <dgm:cxn modelId="{0192585F-6A15-9046-90AB-E9242BA0F22C}" type="presParOf" srcId="{9DFCFF29-542A-B54B-84A8-0F7C10280582}" destId="{2F22086C-957A-044C-B974-7B619F8F3372}" srcOrd="1" destOrd="0" presId="urn:microsoft.com/office/officeart/2009/3/layout/HorizontalOrganizationChart#206"/>
    <dgm:cxn modelId="{469CEF66-C556-0547-BB07-7D761E3AC85D}" type="presParOf" srcId="{6E94D361-4C41-D443-AFE2-710BC8332951}" destId="{0A82629D-EDE3-404A-B9B0-0BBB2D925C52}" srcOrd="1" destOrd="0" presId="urn:microsoft.com/office/officeart/2009/3/layout/HorizontalOrganizationChart#206"/>
    <dgm:cxn modelId="{7EF6EF01-8F08-3049-8F5A-B936829F9071}" type="presParOf" srcId="{6E94D361-4C41-D443-AFE2-710BC8332951}" destId="{25438EE0-801B-0B40-9098-7020953333C3}" srcOrd="2" destOrd="0" presId="urn:microsoft.com/office/officeart/2009/3/layout/HorizontalOrganizationChart#206"/>
    <dgm:cxn modelId="{757745AA-CAC1-5246-BF2D-D287654A35BF}" type="presParOf" srcId="{57E3D6CE-58A9-3B4F-BDEF-1CC63E43482F}" destId="{0BEA93B9-071F-2547-A726-B1DB639C63E4}" srcOrd="2" destOrd="0" presId="urn:microsoft.com/office/officeart/2009/3/layout/HorizontalOrganizationChart#206"/>
    <dgm:cxn modelId="{53CCFAED-5D5C-8E46-B16D-F241AA1F9766}" type="presParOf" srcId="{57E3D6CE-58A9-3B4F-BDEF-1CC63E43482F}" destId="{4177CD68-CAEC-D444-8CF0-01FC8A1AF460}" srcOrd="3" destOrd="0" presId="urn:microsoft.com/office/officeart/2009/3/layout/HorizontalOrganizationChart#206"/>
    <dgm:cxn modelId="{7B0F66EC-AB90-9B4C-A1B5-F57A0BADCEDE}" type="presParOf" srcId="{4177CD68-CAEC-D444-8CF0-01FC8A1AF460}" destId="{C84C7EDE-D57F-9A48-9CF7-DE8022F481F8}" srcOrd="0" destOrd="0" presId="urn:microsoft.com/office/officeart/2009/3/layout/HorizontalOrganizationChart#206"/>
    <dgm:cxn modelId="{C3664719-4F19-1D4A-BB3C-F902D4D12805}" type="presParOf" srcId="{C84C7EDE-D57F-9A48-9CF7-DE8022F481F8}" destId="{5BD43815-F2CF-5A44-8ED9-6CF071ABDF23}" srcOrd="0" destOrd="0" presId="urn:microsoft.com/office/officeart/2009/3/layout/HorizontalOrganizationChart#206"/>
    <dgm:cxn modelId="{9A64EC13-DD0E-3F41-BA69-EE0F914B6170}" type="presParOf" srcId="{C84C7EDE-D57F-9A48-9CF7-DE8022F481F8}" destId="{4A1481DA-FDFB-AB47-A433-AEEDEF661960}" srcOrd="1" destOrd="0" presId="urn:microsoft.com/office/officeart/2009/3/layout/HorizontalOrganizationChart#206"/>
    <dgm:cxn modelId="{9EFE446B-442B-0A40-BC4B-468FDA9C4EC4}" type="presParOf" srcId="{4177CD68-CAEC-D444-8CF0-01FC8A1AF460}" destId="{3946E366-4D4B-5840-8D33-E1ED2CE52923}" srcOrd="1" destOrd="0" presId="urn:microsoft.com/office/officeart/2009/3/layout/HorizontalOrganizationChart#206"/>
    <dgm:cxn modelId="{F0B2D438-A6BF-C441-ADA5-122F6FC12A56}" type="presParOf" srcId="{4177CD68-CAEC-D444-8CF0-01FC8A1AF460}" destId="{73C89568-9972-3449-A007-2DDD80448F1F}" srcOrd="2" destOrd="0" presId="urn:microsoft.com/office/officeart/2009/3/layout/HorizontalOrganizationChart#206"/>
    <dgm:cxn modelId="{61122453-E08A-A440-8CA4-00E80C2B1EF9}" type="presParOf" srcId="{57E3D6CE-58A9-3B4F-BDEF-1CC63E43482F}" destId="{67555D2D-109C-3F48-BD99-BE3C6A0EABC7}" srcOrd="4" destOrd="0" presId="urn:microsoft.com/office/officeart/2009/3/layout/HorizontalOrganizationChart#206"/>
    <dgm:cxn modelId="{29BAD494-5FE0-FE47-85A2-E5893CD5653A}" type="presParOf" srcId="{57E3D6CE-58A9-3B4F-BDEF-1CC63E43482F}" destId="{E6B6465D-CAE6-374A-A76F-5AF76E97323E}" srcOrd="5" destOrd="0" presId="urn:microsoft.com/office/officeart/2009/3/layout/HorizontalOrganizationChart#206"/>
    <dgm:cxn modelId="{B3C99E19-8409-C448-A040-6EF8FCA82647}" type="presParOf" srcId="{E6B6465D-CAE6-374A-A76F-5AF76E97323E}" destId="{4BE47196-A4C5-9849-B84D-581BD1019A35}" srcOrd="0" destOrd="0" presId="urn:microsoft.com/office/officeart/2009/3/layout/HorizontalOrganizationChart#206"/>
    <dgm:cxn modelId="{09EE7AC6-5B73-E248-ACCE-5F6D7160A3B0}" type="presParOf" srcId="{4BE47196-A4C5-9849-B84D-581BD1019A35}" destId="{BB5603CC-5CAA-244B-AFE9-25EC89A14E3B}" srcOrd="0" destOrd="0" presId="urn:microsoft.com/office/officeart/2009/3/layout/HorizontalOrganizationChart#206"/>
    <dgm:cxn modelId="{C7BA0DB5-A836-204F-AC42-ECB72BB3F4C4}" type="presParOf" srcId="{4BE47196-A4C5-9849-B84D-581BD1019A35}" destId="{146B8753-8F12-1D42-BF1C-A0ACF172E0B7}" srcOrd="1" destOrd="0" presId="urn:microsoft.com/office/officeart/2009/3/layout/HorizontalOrganizationChart#206"/>
    <dgm:cxn modelId="{0B1F0BA4-6522-5D4B-A5F2-FE6068E06898}" type="presParOf" srcId="{E6B6465D-CAE6-374A-A76F-5AF76E97323E}" destId="{A2E67D5F-4BAB-154F-A11F-AA1F0E8E6965}" srcOrd="1" destOrd="0" presId="urn:microsoft.com/office/officeart/2009/3/layout/HorizontalOrganizationChart#206"/>
    <dgm:cxn modelId="{37710F04-E81F-4444-A7F6-52138617B678}" type="presParOf" srcId="{E6B6465D-CAE6-374A-A76F-5AF76E97323E}" destId="{99D933EF-C1BA-AB4A-BA59-56299B40447F}" srcOrd="2" destOrd="0" presId="urn:microsoft.com/office/officeart/2009/3/layout/HorizontalOrganizationChart#206"/>
    <dgm:cxn modelId="{43C8F618-B654-BC46-A430-84827BB7CAFB}" type="presParOf" srcId="{DF10D381-A89F-3846-922C-37CCBCB21D49}" destId="{D72D3F25-335E-B94E-A54E-CC9ABCE68324}" srcOrd="2" destOrd="0" presId="urn:microsoft.com/office/officeart/2009/3/layout/HorizontalOrganizationChart#206"/>
    <dgm:cxn modelId="{D322D612-4321-E648-9D93-E89893885B16}" type="presParOf" srcId="{896EDC34-08D4-F943-8ECB-6CB25D39512A}" destId="{D769AE1D-24A9-7141-8B33-344BEC6D5DC1}" srcOrd="2" destOrd="0" presId="urn:microsoft.com/office/officeart/2009/3/layout/HorizontalOrganizationChart#206"/>
    <dgm:cxn modelId="{66C32C38-47EB-1446-9E57-B47BEBB12D34}" type="presParOf" srcId="{896EDC34-08D4-F943-8ECB-6CB25D39512A}" destId="{86A493E2-0E33-0045-A45D-CF7F96341E11}" srcOrd="3" destOrd="0" presId="urn:microsoft.com/office/officeart/2009/3/layout/HorizontalOrganizationChart#206"/>
    <dgm:cxn modelId="{866CA6D2-0833-D543-9AD5-86DEFFE4BE32}" type="presParOf" srcId="{86A493E2-0E33-0045-A45D-CF7F96341E11}" destId="{393C0281-3FE2-D94C-B521-6396274A946F}" srcOrd="0" destOrd="0" presId="urn:microsoft.com/office/officeart/2009/3/layout/HorizontalOrganizationChart#206"/>
    <dgm:cxn modelId="{461E5323-22F8-324C-A2B0-0A7B69866CB2}" type="presParOf" srcId="{393C0281-3FE2-D94C-B521-6396274A946F}" destId="{1A63EF55-B5BE-084D-AD0E-4AEAA20BF751}" srcOrd="0" destOrd="0" presId="urn:microsoft.com/office/officeart/2009/3/layout/HorizontalOrganizationChart#206"/>
    <dgm:cxn modelId="{6103872F-897E-CB43-A715-53E8EBCE6E5D}" type="presParOf" srcId="{393C0281-3FE2-D94C-B521-6396274A946F}" destId="{1A0203F5-58B5-D34E-A9AA-DBD26E9E265F}" srcOrd="1" destOrd="0" presId="urn:microsoft.com/office/officeart/2009/3/layout/HorizontalOrganizationChart#206"/>
    <dgm:cxn modelId="{914E0563-55EF-484B-8F32-5733180729F4}" type="presParOf" srcId="{86A493E2-0E33-0045-A45D-CF7F96341E11}" destId="{C9BBEBB2-3F99-8C47-BEB2-68F7FA896546}" srcOrd="1" destOrd="0" presId="urn:microsoft.com/office/officeart/2009/3/layout/HorizontalOrganizationChart#206"/>
    <dgm:cxn modelId="{336793F8-2DD0-5C4D-B437-1D5482E61831}" type="presParOf" srcId="{C9BBEBB2-3F99-8C47-BEB2-68F7FA896546}" destId="{A3D4F474-222C-C84B-9729-22813008D805}" srcOrd="0" destOrd="0" presId="urn:microsoft.com/office/officeart/2009/3/layout/HorizontalOrganizationChart#206"/>
    <dgm:cxn modelId="{F7A60E42-DF6C-5546-A1B0-7349AE9F4C8C}" type="presParOf" srcId="{C9BBEBB2-3F99-8C47-BEB2-68F7FA896546}" destId="{BAE4D40E-1431-2845-A873-F51F68ED8377}" srcOrd="1" destOrd="0" presId="urn:microsoft.com/office/officeart/2009/3/layout/HorizontalOrganizationChart#206"/>
    <dgm:cxn modelId="{AF99B259-CDC6-6E40-9390-CE89B5626C25}" type="presParOf" srcId="{BAE4D40E-1431-2845-A873-F51F68ED8377}" destId="{28982107-BE40-EF49-A103-2ACFCB896541}" srcOrd="0" destOrd="0" presId="urn:microsoft.com/office/officeart/2009/3/layout/HorizontalOrganizationChart#206"/>
    <dgm:cxn modelId="{4FFB9EB8-DDEE-3548-90EC-F336B767D86C}" type="presParOf" srcId="{28982107-BE40-EF49-A103-2ACFCB896541}" destId="{9B21E9A6-A7E3-7A49-B1BF-A9E7E8F12096}" srcOrd="0" destOrd="0" presId="urn:microsoft.com/office/officeart/2009/3/layout/HorizontalOrganizationChart#206"/>
    <dgm:cxn modelId="{0B9D234A-0231-564F-A186-F9F58D066FEE}" type="presParOf" srcId="{28982107-BE40-EF49-A103-2ACFCB896541}" destId="{479849F3-104D-7745-9F71-579CDF1E20DB}" srcOrd="1" destOrd="0" presId="urn:microsoft.com/office/officeart/2009/3/layout/HorizontalOrganizationChart#206"/>
    <dgm:cxn modelId="{E0C849EC-6C50-9E41-908E-06645CBCEF20}" type="presParOf" srcId="{BAE4D40E-1431-2845-A873-F51F68ED8377}" destId="{F3F59E70-6252-A94B-8045-10D43839ECDA}" srcOrd="1" destOrd="0" presId="urn:microsoft.com/office/officeart/2009/3/layout/HorizontalOrganizationChart#206"/>
    <dgm:cxn modelId="{F15D4221-2B12-E84C-9074-F7A8241A6F7A}" type="presParOf" srcId="{BAE4D40E-1431-2845-A873-F51F68ED8377}" destId="{CDBACC24-A1D7-0448-B598-F7FEAFFB057F}" srcOrd="2" destOrd="0" presId="urn:microsoft.com/office/officeart/2009/3/layout/HorizontalOrganizationChart#206"/>
    <dgm:cxn modelId="{DFE301C5-D7AB-E04A-B76B-031611CCBC9D}" type="presParOf" srcId="{C9BBEBB2-3F99-8C47-BEB2-68F7FA896546}" destId="{E4EE8869-672F-254F-9BBE-C57ACE2C79A3}" srcOrd="2" destOrd="0" presId="urn:microsoft.com/office/officeart/2009/3/layout/HorizontalOrganizationChart#206"/>
    <dgm:cxn modelId="{0730FFDC-B0CF-4543-98B6-B7E21E1F7FC0}" type="presParOf" srcId="{C9BBEBB2-3F99-8C47-BEB2-68F7FA896546}" destId="{1536B9BF-231C-ED40-BABD-D4560CA6BF31}" srcOrd="3" destOrd="0" presId="urn:microsoft.com/office/officeart/2009/3/layout/HorizontalOrganizationChart#206"/>
    <dgm:cxn modelId="{E080EAA0-501E-6B46-B04F-291347BF1E1C}" type="presParOf" srcId="{1536B9BF-231C-ED40-BABD-D4560CA6BF31}" destId="{11371CAA-6DFD-6C40-8C83-F0A1D9A565CE}" srcOrd="0" destOrd="0" presId="urn:microsoft.com/office/officeart/2009/3/layout/HorizontalOrganizationChart#206"/>
    <dgm:cxn modelId="{195AA093-4F52-314C-B058-CE0502CDB9AD}" type="presParOf" srcId="{11371CAA-6DFD-6C40-8C83-F0A1D9A565CE}" destId="{426F6198-4257-AB49-9D68-3E1F8A60E8BE}" srcOrd="0" destOrd="0" presId="urn:microsoft.com/office/officeart/2009/3/layout/HorizontalOrganizationChart#206"/>
    <dgm:cxn modelId="{8AEDA5D1-570F-DE49-8A37-5D38BA664FD8}" type="presParOf" srcId="{11371CAA-6DFD-6C40-8C83-F0A1D9A565CE}" destId="{177C435C-B46D-6C4F-9362-23A62D918A04}" srcOrd="1" destOrd="0" presId="urn:microsoft.com/office/officeart/2009/3/layout/HorizontalOrganizationChart#206"/>
    <dgm:cxn modelId="{9CC333EE-6A73-B14E-BDFF-C943CA0BF67C}" type="presParOf" srcId="{1536B9BF-231C-ED40-BABD-D4560CA6BF31}" destId="{DC6C1DA6-4F72-6F4A-9646-86084D49BEA0}" srcOrd="1" destOrd="0" presId="urn:microsoft.com/office/officeart/2009/3/layout/HorizontalOrganizationChart#206"/>
    <dgm:cxn modelId="{6EEDF2FF-60D6-9149-9C69-4C9FE323A3CF}" type="presParOf" srcId="{1536B9BF-231C-ED40-BABD-D4560CA6BF31}" destId="{92B20D41-7023-0A4F-AD77-BD23ADA9684B}" srcOrd="2" destOrd="0" presId="urn:microsoft.com/office/officeart/2009/3/layout/HorizontalOrganizationChart#206"/>
    <dgm:cxn modelId="{30E0CF52-72B2-4146-AB1C-D322755C52C5}" type="presParOf" srcId="{86A493E2-0E33-0045-A45D-CF7F96341E11}" destId="{FD7C51B7-E235-FF4A-8CE2-9903CD0D5701}" srcOrd="2" destOrd="0" presId="urn:microsoft.com/office/officeart/2009/3/layout/HorizontalOrganizationChart#206"/>
    <dgm:cxn modelId="{3E645132-4FAD-A841-8B08-1639FCB28A38}" type="presParOf" srcId="{896EDC34-08D4-F943-8ECB-6CB25D39512A}" destId="{9FBC76AB-212F-8940-888B-CD4C9FC59450}" srcOrd="4" destOrd="0" presId="urn:microsoft.com/office/officeart/2009/3/layout/HorizontalOrganizationChart#206"/>
    <dgm:cxn modelId="{E71EF6D9-ED49-6442-8EEA-579B1F0591C3}" type="presParOf" srcId="{896EDC34-08D4-F943-8ECB-6CB25D39512A}" destId="{100F0781-0D2C-8F44-8A5E-177D1888827C}" srcOrd="5" destOrd="0" presId="urn:microsoft.com/office/officeart/2009/3/layout/HorizontalOrganizationChart#206"/>
    <dgm:cxn modelId="{A6150BA5-2B74-1746-8699-20847DCE1403}" type="presParOf" srcId="{100F0781-0D2C-8F44-8A5E-177D1888827C}" destId="{A39ABE9E-0FDC-3049-80A9-6BAD15B42EA4}" srcOrd="0" destOrd="0" presId="urn:microsoft.com/office/officeart/2009/3/layout/HorizontalOrganizationChart#206"/>
    <dgm:cxn modelId="{1AAC9A9B-9F25-C548-860D-B85A548A513F}" type="presParOf" srcId="{A39ABE9E-0FDC-3049-80A9-6BAD15B42EA4}" destId="{5AABDCEC-010E-E04D-A7AA-316A16777369}" srcOrd="0" destOrd="0" presId="urn:microsoft.com/office/officeart/2009/3/layout/HorizontalOrganizationChart#206"/>
    <dgm:cxn modelId="{2A927D41-39ED-9C4B-83EC-B24F9F0D1C22}" type="presParOf" srcId="{A39ABE9E-0FDC-3049-80A9-6BAD15B42EA4}" destId="{A1EE76CA-3D32-4745-BB98-C3D94C1C0D80}" srcOrd="1" destOrd="0" presId="urn:microsoft.com/office/officeart/2009/3/layout/HorizontalOrganizationChart#206"/>
    <dgm:cxn modelId="{0BB41B97-D673-1F42-BF61-D6FA13AE9120}" type="presParOf" srcId="{100F0781-0D2C-8F44-8A5E-177D1888827C}" destId="{C74B09E2-DA67-234B-9031-F5C13AC764FE}" srcOrd="1" destOrd="0" presId="urn:microsoft.com/office/officeart/2009/3/layout/HorizontalOrganizationChart#206"/>
    <dgm:cxn modelId="{FAC14217-C8D9-024E-A863-26084F021F9D}" type="presParOf" srcId="{100F0781-0D2C-8F44-8A5E-177D1888827C}" destId="{0A969889-DA33-A34A-B210-97A8642F94D5}" srcOrd="2" destOrd="0" presId="urn:microsoft.com/office/officeart/2009/3/layout/HorizontalOrganizationChart#206"/>
    <dgm:cxn modelId="{8012BF23-8FF3-094A-97F9-C3DAC761190C}" type="presParOf" srcId="{4C3D3FAF-518E-6C49-A2C1-2CE3B2C4A287}" destId="{8C04021C-E693-0040-8651-B19E85018D01}" srcOrd="2" destOrd="0" presId="urn:microsoft.com/office/officeart/2009/3/layout/HorizontalOrganizationChart#20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24" loCatId="" qsTypeId="urn:microsoft.com/office/officeart/2005/8/quickstyle/simple1#252" qsCatId="simple" csTypeId="urn:microsoft.com/office/officeart/2005/8/colors/accent5_1#252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</a:p>
      </dgm:t>
    </dgm:pt>
    <dgm:pt modelId="{B03723BE-2AAE-B84E-96B6-B66EFD284C72}" type="par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94F436B2-84B3-A94C-AAE6-A291EB7810B6}" type="sib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gm:t>
    </dgm:pt>
    <dgm:pt modelId="{4CC1B284-9853-1B47-8055-3F884C1C8875}" type="par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F9E6F482-D2DB-3C4B-8C73-E7FEAAAE318B}" type="sib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</a:p>
      </dgm:t>
    </dgm:pt>
    <dgm:pt modelId="{E29F575D-6B9B-A142-9145-B435FF4472C4}" type="par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6F40534C-A9A4-534D-A709-2D389A60FED3}" type="sib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 custLinFactNeighborX="218" custLinFactNeighborY="-2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7BB68C-364B-D840-8C87-F358516682AE}" type="pres">
      <dgm:prSet presAssocID="{D325187C-9639-D64A-89DA-33BB54531EA2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7F999F-3493-2843-8C0C-3E964A25A9AA}" type="pres">
      <dgm:prSet presAssocID="{2018F7FF-AB90-F046-9596-489890B148A1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E1C23CC-2798-2346-8A28-D22A3661F96B}" type="pres">
      <dgm:prSet presAssocID="{C41DC5A0-EC93-0145-86F2-930E81052E33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04A0BFAE-42F5-8D4A-B30C-4A985E7E9F1D}" type="presOf" srcId="{E29F575D-6B9B-A142-9145-B435FF4472C4}" destId="{B1276265-FEFE-3046-9097-D07E9C31DAEC}" srcOrd="0" destOrd="0" presId="urn:microsoft.com/office/officeart/2009/3/layout/HorizontalOrganizationChart#224"/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412C4631-10E8-224B-8A55-4A4C3E57FAE4}" type="presOf" srcId="{08296FF1-0ED5-8F4A-A5E5-9951F408D5B7}" destId="{4A1481DA-FDFB-AB47-A433-AEEDEF661960}" srcOrd="1" destOrd="0" presId="urn:microsoft.com/office/officeart/2009/3/layout/HorizontalOrganizationChart#224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A29AE261-E99F-4244-BDBF-5A2C73194C04}" type="presOf" srcId="{578B10F9-F525-B344-893E-19EFB4EB80EC}" destId="{0BEA93B9-071F-2547-A726-B1DB639C63E4}" srcOrd="0" destOrd="0" presId="urn:microsoft.com/office/officeart/2009/3/layout/HorizontalOrganizationChart#224"/>
    <dgm:cxn modelId="{31CC1E6E-95BF-E949-8DA5-1D422DB31E31}" type="presOf" srcId="{2018F7FF-AB90-F046-9596-489890B148A1}" destId="{0B7F999F-3493-2843-8C0C-3E964A25A9AA}" srcOrd="1" destOrd="0" presId="urn:microsoft.com/office/officeart/2009/3/layout/HorizontalOrganizationChart#224"/>
    <dgm:cxn modelId="{44ACEE15-EFEB-054A-B9A4-9FAF619C0834}" type="presOf" srcId="{D325187C-9639-D64A-89DA-33BB54531EA2}" destId="{3AFFB775-1CBE-124A-B478-BF15B1D00CA3}" srcOrd="0" destOrd="0" presId="urn:microsoft.com/office/officeart/2009/3/layout/HorizontalOrganizationChart#224"/>
    <dgm:cxn modelId="{EA8405CA-1EBF-104C-9828-BC2B5965FB33}" type="presOf" srcId="{FE34612F-E513-B64D-969A-66F5B5D4F4DC}" destId="{F6BCBB90-9C87-E241-B97B-E63F4B833C41}" srcOrd="0" destOrd="0" presId="urn:microsoft.com/office/officeart/2009/3/layout/HorizontalOrganizationChart#224"/>
    <dgm:cxn modelId="{ED06FEEC-CB6C-1843-95DF-9CE90790729E}" type="presOf" srcId="{C84108CA-1057-DA43-95F3-7CAF5FF654B0}" destId="{2288FD34-22BA-704C-AD92-31F9F855B517}" srcOrd="0" destOrd="0" presId="urn:microsoft.com/office/officeart/2009/3/layout/HorizontalOrganizationChart#224"/>
    <dgm:cxn modelId="{83FDD0C2-B107-2F4D-B776-63AC1E30CB92}" type="presOf" srcId="{61F2998D-A978-7341-8E00-BCBD2DE6B2E6}" destId="{6E59B7BD-82D0-FF4E-8AA9-D13D3E611020}" srcOrd="0" destOrd="0" presId="urn:microsoft.com/office/officeart/2009/3/layout/HorizontalOrganizationChart#224"/>
    <dgm:cxn modelId="{BFA947BB-10A4-F842-925F-8DA37A66E2BE}" type="presOf" srcId="{B03723BE-2AAE-B84E-96B6-B66EFD284C72}" destId="{6E2731B0-2F77-0743-B1F3-DC9EEBEA45C1}" srcOrd="0" destOrd="0" presId="urn:microsoft.com/office/officeart/2009/3/layout/HorizontalOrganizationChart#224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BC83948E-355A-9248-A29F-AE4F1832B289}" type="presOf" srcId="{98E4E2D7-29A2-944C-A0D8-E47FC7748529}" destId="{BB5603CC-5CAA-244B-AFE9-25EC89A14E3B}" srcOrd="0" destOrd="0" presId="urn:microsoft.com/office/officeart/2009/3/layout/HorizontalOrganizationChart#224"/>
    <dgm:cxn modelId="{68D1E662-28E0-B040-BE04-489BA6D5F22C}" type="presOf" srcId="{C41DC5A0-EC93-0145-86F2-930E81052E33}" destId="{FE1C23CC-2798-2346-8A28-D22A3661F96B}" srcOrd="1" destOrd="0" presId="urn:microsoft.com/office/officeart/2009/3/layout/HorizontalOrganizationChart#224"/>
    <dgm:cxn modelId="{2BEA308B-7A4A-5B4B-9EB4-2D29A6D1A19D}" type="presOf" srcId="{2018F7FF-AB90-F046-9596-489890B148A1}" destId="{A6BCE99D-2328-AB4B-A08C-4D8E3407029E}" srcOrd="0" destOrd="0" presId="urn:microsoft.com/office/officeart/2009/3/layout/HorizontalOrganizationChart#224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0F8F0999-E112-334C-B70A-494D44413E5F}" type="presOf" srcId="{D325187C-9639-D64A-89DA-33BB54531EA2}" destId="{C97BB68C-364B-D840-8C87-F358516682AE}" srcOrd="1" destOrd="0" presId="urn:microsoft.com/office/officeart/2009/3/layout/HorizontalOrganizationChart#224"/>
    <dgm:cxn modelId="{2E150613-45D5-AF46-A971-E067308376BD}" type="presOf" srcId="{97033CE6-88A1-4149-B7B0-5324D1EEDBCF}" destId="{67555D2D-109C-3F48-BD99-BE3C6A0EABC7}" srcOrd="0" destOrd="0" presId="urn:microsoft.com/office/officeart/2009/3/layout/HorizontalOrganizationChart#224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2412795-CEC2-8D4C-9CF8-BE238B482A9E}" type="presOf" srcId="{61F2998D-A978-7341-8E00-BCBD2DE6B2E6}" destId="{2F22086C-957A-044C-B974-7B619F8F3372}" srcOrd="1" destOrd="0" presId="urn:microsoft.com/office/officeart/2009/3/layout/HorizontalOrganizationChart#224"/>
    <dgm:cxn modelId="{1D4FE0A1-6EC4-C045-913E-20012AA1358E}" type="presOf" srcId="{4685CA47-9AC7-E740-98BE-6E7FE0604AE1}" destId="{0033F653-FDF4-8241-BABA-26113E62F54D}" srcOrd="1" destOrd="0" presId="urn:microsoft.com/office/officeart/2009/3/layout/HorizontalOrganizationChart#224"/>
    <dgm:cxn modelId="{5D5B0DF1-83B1-D846-8F32-8F05C52810D1}" type="presOf" srcId="{4685CA47-9AC7-E740-98BE-6E7FE0604AE1}" destId="{F2F057D7-032C-7840-BB6D-1098083C5A53}" srcOrd="0" destOrd="0" presId="urn:microsoft.com/office/officeart/2009/3/layout/HorizontalOrganizationChart#224"/>
    <dgm:cxn modelId="{C5912130-795C-884B-B4A7-6491C154C737}" type="presOf" srcId="{98E4E2D7-29A2-944C-A0D8-E47FC7748529}" destId="{146B8753-8F12-1D42-BF1C-A0ACF172E0B7}" srcOrd="1" destOrd="0" presId="urn:microsoft.com/office/officeart/2009/3/layout/HorizontalOrganizationChart#224"/>
    <dgm:cxn modelId="{ABFE24DB-2510-D94F-8573-336201694E8B}" type="presOf" srcId="{C41DC5A0-EC93-0145-86F2-930E81052E33}" destId="{EBF0217C-A3F7-E742-AED2-F12FF9659BE1}" srcOrd="0" destOrd="0" presId="urn:microsoft.com/office/officeart/2009/3/layout/HorizontalOrganizationChart#224"/>
    <dgm:cxn modelId="{83C73FAF-EA20-F943-9D80-BD957B11B7C5}" type="presOf" srcId="{08296FF1-0ED5-8F4A-A5E5-9951F408D5B7}" destId="{5BD43815-F2CF-5A44-8ED9-6CF071ABDF23}" srcOrd="0" destOrd="0" presId="urn:microsoft.com/office/officeart/2009/3/layout/HorizontalOrganizationChart#224"/>
    <dgm:cxn modelId="{9EBE16D9-F4F4-794C-B684-C18E86B26A3B}" type="presOf" srcId="{4CC1B284-9853-1B47-8055-3F884C1C8875}" destId="{14F03A31-DD1F-DA4C-AF6C-48E3BFF5A1D7}" srcOrd="0" destOrd="0" presId="urn:microsoft.com/office/officeart/2009/3/layout/HorizontalOrganizationChart#224"/>
    <dgm:cxn modelId="{3684D01F-7BEE-6545-B530-737D58F7294E}" type="presParOf" srcId="{2288FD34-22BA-704C-AD92-31F9F855B517}" destId="{34DD66BF-EB90-284F-A753-6910AA8486B6}" srcOrd="0" destOrd="0" presId="urn:microsoft.com/office/officeart/2009/3/layout/HorizontalOrganizationChart#224"/>
    <dgm:cxn modelId="{9ED41B55-C0CA-9A49-862C-F2BBABF08BA3}" type="presParOf" srcId="{34DD66BF-EB90-284F-A753-6910AA8486B6}" destId="{7451D659-CC91-7E4B-AE72-96A03023B97A}" srcOrd="0" destOrd="0" presId="urn:microsoft.com/office/officeart/2009/3/layout/HorizontalOrganizationChart#224"/>
    <dgm:cxn modelId="{EF5905C2-517A-C540-A3C7-99A2DDADA13B}" type="presParOf" srcId="{7451D659-CC91-7E4B-AE72-96A03023B97A}" destId="{F2F057D7-032C-7840-BB6D-1098083C5A53}" srcOrd="0" destOrd="0" presId="urn:microsoft.com/office/officeart/2009/3/layout/HorizontalOrganizationChart#224"/>
    <dgm:cxn modelId="{24069847-E47A-6B45-96BA-8ACB4A4AC683}" type="presParOf" srcId="{7451D659-CC91-7E4B-AE72-96A03023B97A}" destId="{0033F653-FDF4-8241-BABA-26113E62F54D}" srcOrd="1" destOrd="0" presId="urn:microsoft.com/office/officeart/2009/3/layout/HorizontalOrganizationChart#224"/>
    <dgm:cxn modelId="{BE384DA3-44AF-8541-97C7-4DA662A6C490}" type="presParOf" srcId="{34DD66BF-EB90-284F-A753-6910AA8486B6}" destId="{1D819CC7-AE15-7041-8CC7-091EAD0AF860}" srcOrd="1" destOrd="0" presId="urn:microsoft.com/office/officeart/2009/3/layout/HorizontalOrganizationChart#224"/>
    <dgm:cxn modelId="{B064A9FE-88DD-3249-8360-5781958FCC0D}" type="presParOf" srcId="{1D819CC7-AE15-7041-8CC7-091EAD0AF860}" destId="{F6BCBB90-9C87-E241-B97B-E63F4B833C41}" srcOrd="0" destOrd="0" presId="urn:microsoft.com/office/officeart/2009/3/layout/HorizontalOrganizationChart#224"/>
    <dgm:cxn modelId="{A97D7AFF-09DB-B143-965B-E0E501B7AA50}" type="presParOf" srcId="{1D819CC7-AE15-7041-8CC7-091EAD0AF860}" destId="{6E94D361-4C41-D443-AFE2-710BC8332951}" srcOrd="1" destOrd="0" presId="urn:microsoft.com/office/officeart/2009/3/layout/HorizontalOrganizationChart#224"/>
    <dgm:cxn modelId="{8A01018C-7324-0A44-A7F4-EE0DF7F6AFC0}" type="presParOf" srcId="{6E94D361-4C41-D443-AFE2-710BC8332951}" destId="{9DFCFF29-542A-B54B-84A8-0F7C10280582}" srcOrd="0" destOrd="0" presId="urn:microsoft.com/office/officeart/2009/3/layout/HorizontalOrganizationChart#224"/>
    <dgm:cxn modelId="{1EFD6544-AD5B-C240-AA8C-752D7DA9D6B5}" type="presParOf" srcId="{9DFCFF29-542A-B54B-84A8-0F7C10280582}" destId="{6E59B7BD-82D0-FF4E-8AA9-D13D3E611020}" srcOrd="0" destOrd="0" presId="urn:microsoft.com/office/officeart/2009/3/layout/HorizontalOrganizationChart#224"/>
    <dgm:cxn modelId="{111D8F1F-F80B-2749-84C3-B838766A0D1F}" type="presParOf" srcId="{9DFCFF29-542A-B54B-84A8-0F7C10280582}" destId="{2F22086C-957A-044C-B974-7B619F8F3372}" srcOrd="1" destOrd="0" presId="urn:microsoft.com/office/officeart/2009/3/layout/HorizontalOrganizationChart#224"/>
    <dgm:cxn modelId="{07DECEB0-BFAA-4048-9713-7F31813F75E4}" type="presParOf" srcId="{6E94D361-4C41-D443-AFE2-710BC8332951}" destId="{0A82629D-EDE3-404A-B9B0-0BBB2D925C52}" srcOrd="1" destOrd="0" presId="urn:microsoft.com/office/officeart/2009/3/layout/HorizontalOrganizationChart#224"/>
    <dgm:cxn modelId="{E2C56894-4EBE-D940-98CC-485533418A2D}" type="presParOf" srcId="{6E94D361-4C41-D443-AFE2-710BC8332951}" destId="{25438EE0-801B-0B40-9098-7020953333C3}" srcOrd="2" destOrd="0" presId="urn:microsoft.com/office/officeart/2009/3/layout/HorizontalOrganizationChart#224"/>
    <dgm:cxn modelId="{C8DFD3FD-2675-4D41-9455-A8C7937A8701}" type="presParOf" srcId="{1D819CC7-AE15-7041-8CC7-091EAD0AF860}" destId="{0BEA93B9-071F-2547-A726-B1DB639C63E4}" srcOrd="2" destOrd="0" presId="urn:microsoft.com/office/officeart/2009/3/layout/HorizontalOrganizationChart#224"/>
    <dgm:cxn modelId="{39FC9159-7CCD-3F43-A717-8AF047B3D113}" type="presParOf" srcId="{1D819CC7-AE15-7041-8CC7-091EAD0AF860}" destId="{4177CD68-CAEC-D444-8CF0-01FC8A1AF460}" srcOrd="3" destOrd="0" presId="urn:microsoft.com/office/officeart/2009/3/layout/HorizontalOrganizationChart#224"/>
    <dgm:cxn modelId="{97A2FACC-C356-DC4D-83DE-617D17A19CD9}" type="presParOf" srcId="{4177CD68-CAEC-D444-8CF0-01FC8A1AF460}" destId="{C84C7EDE-D57F-9A48-9CF7-DE8022F481F8}" srcOrd="0" destOrd="0" presId="urn:microsoft.com/office/officeart/2009/3/layout/HorizontalOrganizationChart#224"/>
    <dgm:cxn modelId="{3C89D306-94B1-4743-8C3C-52670B156B6D}" type="presParOf" srcId="{C84C7EDE-D57F-9A48-9CF7-DE8022F481F8}" destId="{5BD43815-F2CF-5A44-8ED9-6CF071ABDF23}" srcOrd="0" destOrd="0" presId="urn:microsoft.com/office/officeart/2009/3/layout/HorizontalOrganizationChart#224"/>
    <dgm:cxn modelId="{39D17112-E938-B34D-AB50-BAF94C92380C}" type="presParOf" srcId="{C84C7EDE-D57F-9A48-9CF7-DE8022F481F8}" destId="{4A1481DA-FDFB-AB47-A433-AEEDEF661960}" srcOrd="1" destOrd="0" presId="urn:microsoft.com/office/officeart/2009/3/layout/HorizontalOrganizationChart#224"/>
    <dgm:cxn modelId="{4AF40458-A39E-2649-A35E-4AE28439C561}" type="presParOf" srcId="{4177CD68-CAEC-D444-8CF0-01FC8A1AF460}" destId="{3946E366-4D4B-5840-8D33-E1ED2CE52923}" srcOrd="1" destOrd="0" presId="urn:microsoft.com/office/officeart/2009/3/layout/HorizontalOrganizationChart#224"/>
    <dgm:cxn modelId="{BF2EA270-B0DD-5143-9D30-7AADEB1DBEFD}" type="presParOf" srcId="{3946E366-4D4B-5840-8D33-E1ED2CE52923}" destId="{6E2731B0-2F77-0743-B1F3-DC9EEBEA45C1}" srcOrd="0" destOrd="0" presId="urn:microsoft.com/office/officeart/2009/3/layout/HorizontalOrganizationChart#224"/>
    <dgm:cxn modelId="{79E3A0CF-A7E4-0542-A629-CAA59C950C21}" type="presParOf" srcId="{3946E366-4D4B-5840-8D33-E1ED2CE52923}" destId="{0B6B65D0-3802-094B-AC0E-1F850D081BE8}" srcOrd="1" destOrd="0" presId="urn:microsoft.com/office/officeart/2009/3/layout/HorizontalOrganizationChart#224"/>
    <dgm:cxn modelId="{64532BBD-0F1C-BE4E-8766-D44568608282}" type="presParOf" srcId="{0B6B65D0-3802-094B-AC0E-1F850D081BE8}" destId="{6EA8B573-D76B-1344-A772-569239950BD8}" srcOrd="0" destOrd="0" presId="urn:microsoft.com/office/officeart/2009/3/layout/HorizontalOrganizationChart#224"/>
    <dgm:cxn modelId="{8396A2E5-FCE6-DD46-82D0-F5E7B41DCB47}" type="presParOf" srcId="{6EA8B573-D76B-1344-A772-569239950BD8}" destId="{3AFFB775-1CBE-124A-B478-BF15B1D00CA3}" srcOrd="0" destOrd="0" presId="urn:microsoft.com/office/officeart/2009/3/layout/HorizontalOrganizationChart#224"/>
    <dgm:cxn modelId="{DE5A7730-2987-4747-9738-70BF112BCA8A}" type="presParOf" srcId="{6EA8B573-D76B-1344-A772-569239950BD8}" destId="{C97BB68C-364B-D840-8C87-F358516682AE}" srcOrd="1" destOrd="0" presId="urn:microsoft.com/office/officeart/2009/3/layout/HorizontalOrganizationChart#224"/>
    <dgm:cxn modelId="{421F406B-62E1-8A44-AB13-A389A7499182}" type="presParOf" srcId="{0B6B65D0-3802-094B-AC0E-1F850D081BE8}" destId="{585D669A-5D5A-E844-B733-2ABB836AC482}" srcOrd="1" destOrd="0" presId="urn:microsoft.com/office/officeart/2009/3/layout/HorizontalOrganizationChart#224"/>
    <dgm:cxn modelId="{1E4309C1-F17F-AD4A-B39E-320F3A2D8D22}" type="presParOf" srcId="{0B6B65D0-3802-094B-AC0E-1F850D081BE8}" destId="{87DF975F-FD8D-014F-A190-8BBD9D40E99B}" srcOrd="2" destOrd="0" presId="urn:microsoft.com/office/officeart/2009/3/layout/HorizontalOrganizationChart#224"/>
    <dgm:cxn modelId="{97609CD3-04DC-5847-B2C3-BCB0E764CFB7}" type="presParOf" srcId="{3946E366-4D4B-5840-8D33-E1ED2CE52923}" destId="{14F03A31-DD1F-DA4C-AF6C-48E3BFF5A1D7}" srcOrd="2" destOrd="0" presId="urn:microsoft.com/office/officeart/2009/3/layout/HorizontalOrganizationChart#224"/>
    <dgm:cxn modelId="{6805FC81-E450-8A4B-978D-D1F134DC6101}" type="presParOf" srcId="{3946E366-4D4B-5840-8D33-E1ED2CE52923}" destId="{1AC460BC-CC68-6647-8624-C5F2AF85B921}" srcOrd="3" destOrd="0" presId="urn:microsoft.com/office/officeart/2009/3/layout/HorizontalOrganizationChart#224"/>
    <dgm:cxn modelId="{4AA6627D-0417-5645-9E0C-56EEB028FDEE}" type="presParOf" srcId="{1AC460BC-CC68-6647-8624-C5F2AF85B921}" destId="{00B01810-248E-AF45-8301-A206F6727025}" srcOrd="0" destOrd="0" presId="urn:microsoft.com/office/officeart/2009/3/layout/HorizontalOrganizationChart#224"/>
    <dgm:cxn modelId="{A1B41833-1D3C-3B43-8ECC-1B3165F1D141}" type="presParOf" srcId="{00B01810-248E-AF45-8301-A206F6727025}" destId="{A6BCE99D-2328-AB4B-A08C-4D8E3407029E}" srcOrd="0" destOrd="0" presId="urn:microsoft.com/office/officeart/2009/3/layout/HorizontalOrganizationChart#224"/>
    <dgm:cxn modelId="{DC8770A9-6824-8049-9DA5-CB43DA62B12B}" type="presParOf" srcId="{00B01810-248E-AF45-8301-A206F6727025}" destId="{0B7F999F-3493-2843-8C0C-3E964A25A9AA}" srcOrd="1" destOrd="0" presId="urn:microsoft.com/office/officeart/2009/3/layout/HorizontalOrganizationChart#224"/>
    <dgm:cxn modelId="{38B8E9F7-E08E-9A48-9713-4F34EC0D2638}" type="presParOf" srcId="{1AC460BC-CC68-6647-8624-C5F2AF85B921}" destId="{C86C2B90-38C8-5D42-97E9-EF014A286C57}" srcOrd="1" destOrd="0" presId="urn:microsoft.com/office/officeart/2009/3/layout/HorizontalOrganizationChart#224"/>
    <dgm:cxn modelId="{40E5F4B7-6F55-1847-BC39-3EDB91F31C15}" type="presParOf" srcId="{1AC460BC-CC68-6647-8624-C5F2AF85B921}" destId="{5B01CF56-9670-C749-BF37-FA57A793B9AD}" srcOrd="2" destOrd="0" presId="urn:microsoft.com/office/officeart/2009/3/layout/HorizontalOrganizationChart#224"/>
    <dgm:cxn modelId="{D6D5E38F-9E0F-4342-A758-9530A3C19D79}" type="presParOf" srcId="{3946E366-4D4B-5840-8D33-E1ED2CE52923}" destId="{B1276265-FEFE-3046-9097-D07E9C31DAEC}" srcOrd="4" destOrd="0" presId="urn:microsoft.com/office/officeart/2009/3/layout/HorizontalOrganizationChart#224"/>
    <dgm:cxn modelId="{C5E45208-62D5-EE4E-8322-AF483C05DF2D}" type="presParOf" srcId="{3946E366-4D4B-5840-8D33-E1ED2CE52923}" destId="{8C26A251-4148-2646-94D8-FFDE91BB2A39}" srcOrd="5" destOrd="0" presId="urn:microsoft.com/office/officeart/2009/3/layout/HorizontalOrganizationChart#224"/>
    <dgm:cxn modelId="{EEF2B4B3-551F-5B4E-97E3-EB919B8699B9}" type="presParOf" srcId="{8C26A251-4148-2646-94D8-FFDE91BB2A39}" destId="{B887005D-154B-914A-B8B4-72809A3A6638}" srcOrd="0" destOrd="0" presId="urn:microsoft.com/office/officeart/2009/3/layout/HorizontalOrganizationChart#224"/>
    <dgm:cxn modelId="{A212275C-4E11-D443-AA1A-B2066E1E0EC4}" type="presParOf" srcId="{B887005D-154B-914A-B8B4-72809A3A6638}" destId="{EBF0217C-A3F7-E742-AED2-F12FF9659BE1}" srcOrd="0" destOrd="0" presId="urn:microsoft.com/office/officeart/2009/3/layout/HorizontalOrganizationChart#224"/>
    <dgm:cxn modelId="{44551C53-0446-D448-939C-43488420ED7D}" type="presParOf" srcId="{B887005D-154B-914A-B8B4-72809A3A6638}" destId="{FE1C23CC-2798-2346-8A28-D22A3661F96B}" srcOrd="1" destOrd="0" presId="urn:microsoft.com/office/officeart/2009/3/layout/HorizontalOrganizationChart#224"/>
    <dgm:cxn modelId="{14D83DE6-378D-CE44-9A43-3D4105156D5E}" type="presParOf" srcId="{8C26A251-4148-2646-94D8-FFDE91BB2A39}" destId="{C5996BB9-EC57-4140-9A84-8E106531F77B}" srcOrd="1" destOrd="0" presId="urn:microsoft.com/office/officeart/2009/3/layout/HorizontalOrganizationChart#224"/>
    <dgm:cxn modelId="{B15B680F-D6CC-D744-88BD-2662328EE1E8}" type="presParOf" srcId="{8C26A251-4148-2646-94D8-FFDE91BB2A39}" destId="{02BE02E2-7193-A84B-B98E-5DCEC516558F}" srcOrd="2" destOrd="0" presId="urn:microsoft.com/office/officeart/2009/3/layout/HorizontalOrganizationChart#224"/>
    <dgm:cxn modelId="{EB4B24F2-5195-EE41-BD0E-BEE206D40410}" type="presParOf" srcId="{4177CD68-CAEC-D444-8CF0-01FC8A1AF460}" destId="{73C89568-9972-3449-A007-2DDD80448F1F}" srcOrd="2" destOrd="0" presId="urn:microsoft.com/office/officeart/2009/3/layout/HorizontalOrganizationChart#224"/>
    <dgm:cxn modelId="{497B0F14-E921-3E45-9D42-8EB7E182D45D}" type="presParOf" srcId="{1D819CC7-AE15-7041-8CC7-091EAD0AF860}" destId="{67555D2D-109C-3F48-BD99-BE3C6A0EABC7}" srcOrd="4" destOrd="0" presId="urn:microsoft.com/office/officeart/2009/3/layout/HorizontalOrganizationChart#224"/>
    <dgm:cxn modelId="{04F9828D-1F26-BB40-A171-0B15EF4135DA}" type="presParOf" srcId="{1D819CC7-AE15-7041-8CC7-091EAD0AF860}" destId="{E6B6465D-CAE6-374A-A76F-5AF76E97323E}" srcOrd="5" destOrd="0" presId="urn:microsoft.com/office/officeart/2009/3/layout/HorizontalOrganizationChart#224"/>
    <dgm:cxn modelId="{6F11C6AA-3A7D-924A-BC98-4FF9B5C40F1E}" type="presParOf" srcId="{E6B6465D-CAE6-374A-A76F-5AF76E97323E}" destId="{4BE47196-A4C5-9849-B84D-581BD1019A35}" srcOrd="0" destOrd="0" presId="urn:microsoft.com/office/officeart/2009/3/layout/HorizontalOrganizationChart#224"/>
    <dgm:cxn modelId="{EFD020C9-23F8-CC49-A7BA-7E03E58BF2B5}" type="presParOf" srcId="{4BE47196-A4C5-9849-B84D-581BD1019A35}" destId="{BB5603CC-5CAA-244B-AFE9-25EC89A14E3B}" srcOrd="0" destOrd="0" presId="urn:microsoft.com/office/officeart/2009/3/layout/HorizontalOrganizationChart#224"/>
    <dgm:cxn modelId="{79C99BD5-D53C-9B4E-9F4E-D3E743A6CF2B}" type="presParOf" srcId="{4BE47196-A4C5-9849-B84D-581BD1019A35}" destId="{146B8753-8F12-1D42-BF1C-A0ACF172E0B7}" srcOrd="1" destOrd="0" presId="urn:microsoft.com/office/officeart/2009/3/layout/HorizontalOrganizationChart#224"/>
    <dgm:cxn modelId="{4CD6518A-CF18-024E-8084-A8E504F9EDD9}" type="presParOf" srcId="{E6B6465D-CAE6-374A-A76F-5AF76E97323E}" destId="{A2E67D5F-4BAB-154F-A11F-AA1F0E8E6965}" srcOrd="1" destOrd="0" presId="urn:microsoft.com/office/officeart/2009/3/layout/HorizontalOrganizationChart#224"/>
    <dgm:cxn modelId="{C47C36E1-0D65-3347-B513-EF4459711AA7}" type="presParOf" srcId="{E6B6465D-CAE6-374A-A76F-5AF76E97323E}" destId="{99D933EF-C1BA-AB4A-BA59-56299B40447F}" srcOrd="2" destOrd="0" presId="urn:microsoft.com/office/officeart/2009/3/layout/HorizontalOrganizationChart#224"/>
    <dgm:cxn modelId="{7C2D004C-2393-1241-A524-AF32F31C2836}" type="presParOf" srcId="{34DD66BF-EB90-284F-A753-6910AA8486B6}" destId="{6B2ECD9B-4CFC-8A46-9C59-C1E91EBE7B8C}" srcOrd="2" destOrd="0" presId="urn:microsoft.com/office/officeart/2009/3/layout/HorizontalOrganizationChart#22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25" loCatId="" qsTypeId="urn:microsoft.com/office/officeart/2005/8/quickstyle/simple1#253" qsCatId="simple" csTypeId="urn:microsoft.com/office/officeart/2005/8/colors/accent5_1#253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</a:p>
      </dgm:t>
    </dgm:pt>
    <dgm:pt modelId="{B03723BE-2AAE-B84E-96B6-B66EFD284C72}" type="par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94F436B2-84B3-A94C-AAE6-A291EB7810B6}" type="sib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</a:p>
      </dgm:t>
    </dgm:pt>
    <dgm:pt modelId="{4CC1B284-9853-1B47-8055-3F884C1C8875}" type="par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F9E6F482-D2DB-3C4B-8C73-E7FEAAAE318B}" type="sib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</a:p>
      </dgm:t>
    </dgm:pt>
    <dgm:pt modelId="{E29F575D-6B9B-A142-9145-B435FF4472C4}" type="par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6F40534C-A9A4-534D-A709-2D389A60FED3}" type="sib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7BB68C-364B-D840-8C87-F358516682AE}" type="pres">
      <dgm:prSet presAssocID="{D325187C-9639-D64A-89DA-33BB54531EA2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7F999F-3493-2843-8C0C-3E964A25A9AA}" type="pres">
      <dgm:prSet presAssocID="{2018F7FF-AB90-F046-9596-489890B148A1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E1C23CC-2798-2346-8A28-D22A3661F96B}" type="pres">
      <dgm:prSet presAssocID="{C41DC5A0-EC93-0145-86F2-930E81052E33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0FD0ABAF-28B6-DE49-A001-F435794E0FD3}" type="presOf" srcId="{B03723BE-2AAE-B84E-96B6-B66EFD284C72}" destId="{6E2731B0-2F77-0743-B1F3-DC9EEBEA45C1}" srcOrd="0" destOrd="0" presId="urn:microsoft.com/office/officeart/2009/3/layout/HorizontalOrganizationChart#225"/>
    <dgm:cxn modelId="{61F18AC4-5002-A241-81FB-9A447317DFF7}" type="presOf" srcId="{4CC1B284-9853-1B47-8055-3F884C1C8875}" destId="{14F03A31-DD1F-DA4C-AF6C-48E3BFF5A1D7}" srcOrd="0" destOrd="0" presId="urn:microsoft.com/office/officeart/2009/3/layout/HorizontalOrganizationChart#225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2455A0E8-8D20-E449-B037-3E2C32594D2B}" type="presOf" srcId="{98E4E2D7-29A2-944C-A0D8-E47FC7748529}" destId="{146B8753-8F12-1D42-BF1C-A0ACF172E0B7}" srcOrd="1" destOrd="0" presId="urn:microsoft.com/office/officeart/2009/3/layout/HorizontalOrganizationChart#225"/>
    <dgm:cxn modelId="{EE53469D-935F-B547-B594-7CFD9A5F66E6}" type="presOf" srcId="{61F2998D-A978-7341-8E00-BCBD2DE6B2E6}" destId="{6E59B7BD-82D0-FF4E-8AA9-D13D3E611020}" srcOrd="0" destOrd="0" presId="urn:microsoft.com/office/officeart/2009/3/layout/HorizontalOrganizationChart#225"/>
    <dgm:cxn modelId="{CB056545-FD12-0D42-8724-A8A9F83EBD42}" type="presOf" srcId="{2018F7FF-AB90-F046-9596-489890B148A1}" destId="{0B7F999F-3493-2843-8C0C-3E964A25A9AA}" srcOrd="1" destOrd="0" presId="urn:microsoft.com/office/officeart/2009/3/layout/HorizontalOrganizationChart#225"/>
    <dgm:cxn modelId="{EE8D8F4A-7B49-5446-AA54-85C6565C9DEC}" type="presOf" srcId="{FE34612F-E513-B64D-969A-66F5B5D4F4DC}" destId="{F6BCBB90-9C87-E241-B97B-E63F4B833C41}" srcOrd="0" destOrd="0" presId="urn:microsoft.com/office/officeart/2009/3/layout/HorizontalOrganizationChart#225"/>
    <dgm:cxn modelId="{BE0F18FE-E525-C24D-BC57-476DB9A60FD7}" type="presOf" srcId="{4685CA47-9AC7-E740-98BE-6E7FE0604AE1}" destId="{0033F653-FDF4-8241-BABA-26113E62F54D}" srcOrd="1" destOrd="0" presId="urn:microsoft.com/office/officeart/2009/3/layout/HorizontalOrganizationChart#225"/>
    <dgm:cxn modelId="{C126EFB7-AAEE-CF40-B39F-DBF8536A9EAC}" type="presOf" srcId="{D325187C-9639-D64A-89DA-33BB54531EA2}" destId="{C97BB68C-364B-D840-8C87-F358516682AE}" srcOrd="1" destOrd="0" presId="urn:microsoft.com/office/officeart/2009/3/layout/HorizontalOrganizationChart#225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93B214AB-CA92-234F-9AA2-B56D275C7AAD}" type="presOf" srcId="{C41DC5A0-EC93-0145-86F2-930E81052E33}" destId="{FE1C23CC-2798-2346-8A28-D22A3661F96B}" srcOrd="1" destOrd="0" presId="urn:microsoft.com/office/officeart/2009/3/layout/HorizontalOrganizationChart#225"/>
    <dgm:cxn modelId="{3647EE8B-F03D-C34D-9CE4-4E359141A55E}" type="presOf" srcId="{D325187C-9639-D64A-89DA-33BB54531EA2}" destId="{3AFFB775-1CBE-124A-B478-BF15B1D00CA3}" srcOrd="0" destOrd="0" presId="urn:microsoft.com/office/officeart/2009/3/layout/HorizontalOrganizationChart#225"/>
    <dgm:cxn modelId="{1849492E-A34E-054D-994C-D656234C628C}" type="presOf" srcId="{08296FF1-0ED5-8F4A-A5E5-9951F408D5B7}" destId="{4A1481DA-FDFB-AB47-A433-AEEDEF661960}" srcOrd="1" destOrd="0" presId="urn:microsoft.com/office/officeart/2009/3/layout/HorizontalOrganizationChart#225"/>
    <dgm:cxn modelId="{C5781FD3-8C09-D64D-95A5-F10F3DAA2EC5}" type="presOf" srcId="{E29F575D-6B9B-A142-9145-B435FF4472C4}" destId="{B1276265-FEFE-3046-9097-D07E9C31DAEC}" srcOrd="0" destOrd="0" presId="urn:microsoft.com/office/officeart/2009/3/layout/HorizontalOrganizationChart#225"/>
    <dgm:cxn modelId="{3E527446-3B9B-EA45-A593-A106A27ED073}" type="presOf" srcId="{4685CA47-9AC7-E740-98BE-6E7FE0604AE1}" destId="{F2F057D7-032C-7840-BB6D-1098083C5A53}" srcOrd="0" destOrd="0" presId="urn:microsoft.com/office/officeart/2009/3/layout/HorizontalOrganizationChart#225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11AFD13F-F898-784A-B220-EF34384284F2}" type="presOf" srcId="{98E4E2D7-29A2-944C-A0D8-E47FC7748529}" destId="{BB5603CC-5CAA-244B-AFE9-25EC89A14E3B}" srcOrd="0" destOrd="0" presId="urn:microsoft.com/office/officeart/2009/3/layout/HorizontalOrganizationChart#225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A2B46496-B525-024C-AAB6-D1792CA3E921}" type="presOf" srcId="{2018F7FF-AB90-F046-9596-489890B148A1}" destId="{A6BCE99D-2328-AB4B-A08C-4D8E3407029E}" srcOrd="0" destOrd="0" presId="urn:microsoft.com/office/officeart/2009/3/layout/HorizontalOrganizationChart#225"/>
    <dgm:cxn modelId="{55CAA2E4-C86E-694B-A3FD-952A321405F5}" type="presOf" srcId="{C41DC5A0-EC93-0145-86F2-930E81052E33}" destId="{EBF0217C-A3F7-E742-AED2-F12FF9659BE1}" srcOrd="0" destOrd="0" presId="urn:microsoft.com/office/officeart/2009/3/layout/HorizontalOrganizationChart#225"/>
    <dgm:cxn modelId="{69F7F245-B3C6-3D49-A0AF-9AD00DCA9E9D}" type="presOf" srcId="{08296FF1-0ED5-8F4A-A5E5-9951F408D5B7}" destId="{5BD43815-F2CF-5A44-8ED9-6CF071ABDF23}" srcOrd="0" destOrd="0" presId="urn:microsoft.com/office/officeart/2009/3/layout/HorizontalOrganizationChart#225"/>
    <dgm:cxn modelId="{898F5B21-C811-AC47-B7F1-F717C0CC1771}" type="presOf" srcId="{578B10F9-F525-B344-893E-19EFB4EB80EC}" destId="{0BEA93B9-071F-2547-A726-B1DB639C63E4}" srcOrd="0" destOrd="0" presId="urn:microsoft.com/office/officeart/2009/3/layout/HorizontalOrganizationChart#225"/>
    <dgm:cxn modelId="{0FC96BD8-7D69-4448-B844-CB7989AB1568}" type="presOf" srcId="{C84108CA-1057-DA43-95F3-7CAF5FF654B0}" destId="{2288FD34-22BA-704C-AD92-31F9F855B517}" srcOrd="0" destOrd="0" presId="urn:microsoft.com/office/officeart/2009/3/layout/HorizontalOrganizationChart#225"/>
    <dgm:cxn modelId="{28D5CEE3-6AE6-0C40-B1BC-815093E6B4AA}" type="presOf" srcId="{97033CE6-88A1-4149-B7B0-5324D1EEDBCF}" destId="{67555D2D-109C-3F48-BD99-BE3C6A0EABC7}" srcOrd="0" destOrd="0" presId="urn:microsoft.com/office/officeart/2009/3/layout/HorizontalOrganizationChart#225"/>
    <dgm:cxn modelId="{2F3B3E45-3768-374E-A5FB-F01C6445D50F}" type="presOf" srcId="{61F2998D-A978-7341-8E00-BCBD2DE6B2E6}" destId="{2F22086C-957A-044C-B974-7B619F8F3372}" srcOrd="1" destOrd="0" presId="urn:microsoft.com/office/officeart/2009/3/layout/HorizontalOrganizationChart#225"/>
    <dgm:cxn modelId="{B5330356-0572-944A-8C01-10CC6038353F}" type="presParOf" srcId="{2288FD34-22BA-704C-AD92-31F9F855B517}" destId="{34DD66BF-EB90-284F-A753-6910AA8486B6}" srcOrd="0" destOrd="0" presId="urn:microsoft.com/office/officeart/2009/3/layout/HorizontalOrganizationChart#225"/>
    <dgm:cxn modelId="{8F06EFAD-5D0B-9846-85BA-B107100ED2BF}" type="presParOf" srcId="{34DD66BF-EB90-284F-A753-6910AA8486B6}" destId="{7451D659-CC91-7E4B-AE72-96A03023B97A}" srcOrd="0" destOrd="0" presId="urn:microsoft.com/office/officeart/2009/3/layout/HorizontalOrganizationChart#225"/>
    <dgm:cxn modelId="{99BD363B-B623-6049-8A87-9269EC14DE89}" type="presParOf" srcId="{7451D659-CC91-7E4B-AE72-96A03023B97A}" destId="{F2F057D7-032C-7840-BB6D-1098083C5A53}" srcOrd="0" destOrd="0" presId="urn:microsoft.com/office/officeart/2009/3/layout/HorizontalOrganizationChart#225"/>
    <dgm:cxn modelId="{4B5DCE99-FD90-B64E-9E97-60F59E15A781}" type="presParOf" srcId="{7451D659-CC91-7E4B-AE72-96A03023B97A}" destId="{0033F653-FDF4-8241-BABA-26113E62F54D}" srcOrd="1" destOrd="0" presId="urn:microsoft.com/office/officeart/2009/3/layout/HorizontalOrganizationChart#225"/>
    <dgm:cxn modelId="{43BF7DD7-D17B-E140-AB86-752356265C51}" type="presParOf" srcId="{34DD66BF-EB90-284F-A753-6910AA8486B6}" destId="{1D819CC7-AE15-7041-8CC7-091EAD0AF860}" srcOrd="1" destOrd="0" presId="urn:microsoft.com/office/officeart/2009/3/layout/HorizontalOrganizationChart#225"/>
    <dgm:cxn modelId="{55A30542-C833-0F4F-8E89-CD47585B90CD}" type="presParOf" srcId="{1D819CC7-AE15-7041-8CC7-091EAD0AF860}" destId="{F6BCBB90-9C87-E241-B97B-E63F4B833C41}" srcOrd="0" destOrd="0" presId="urn:microsoft.com/office/officeart/2009/3/layout/HorizontalOrganizationChart#225"/>
    <dgm:cxn modelId="{81F18EE8-042D-904A-8FCC-BC7AFCF2F20B}" type="presParOf" srcId="{1D819CC7-AE15-7041-8CC7-091EAD0AF860}" destId="{6E94D361-4C41-D443-AFE2-710BC8332951}" srcOrd="1" destOrd="0" presId="urn:microsoft.com/office/officeart/2009/3/layout/HorizontalOrganizationChart#225"/>
    <dgm:cxn modelId="{6BB92724-FE55-6341-B61B-EA84E16DE7D8}" type="presParOf" srcId="{6E94D361-4C41-D443-AFE2-710BC8332951}" destId="{9DFCFF29-542A-B54B-84A8-0F7C10280582}" srcOrd="0" destOrd="0" presId="urn:microsoft.com/office/officeart/2009/3/layout/HorizontalOrganizationChart#225"/>
    <dgm:cxn modelId="{6CA40AC3-DC81-024B-9FCC-7782291DDBFB}" type="presParOf" srcId="{9DFCFF29-542A-B54B-84A8-0F7C10280582}" destId="{6E59B7BD-82D0-FF4E-8AA9-D13D3E611020}" srcOrd="0" destOrd="0" presId="urn:microsoft.com/office/officeart/2009/3/layout/HorizontalOrganizationChart#225"/>
    <dgm:cxn modelId="{33B0A10C-4B65-944C-90AD-B4EEB769DDF5}" type="presParOf" srcId="{9DFCFF29-542A-B54B-84A8-0F7C10280582}" destId="{2F22086C-957A-044C-B974-7B619F8F3372}" srcOrd="1" destOrd="0" presId="urn:microsoft.com/office/officeart/2009/3/layout/HorizontalOrganizationChart#225"/>
    <dgm:cxn modelId="{6462904E-94AD-B946-BF4D-8D639582B079}" type="presParOf" srcId="{6E94D361-4C41-D443-AFE2-710BC8332951}" destId="{0A82629D-EDE3-404A-B9B0-0BBB2D925C52}" srcOrd="1" destOrd="0" presId="urn:microsoft.com/office/officeart/2009/3/layout/HorizontalOrganizationChart#225"/>
    <dgm:cxn modelId="{FA79F715-0200-BE44-8A21-E29A9C3AE93B}" type="presParOf" srcId="{6E94D361-4C41-D443-AFE2-710BC8332951}" destId="{25438EE0-801B-0B40-9098-7020953333C3}" srcOrd="2" destOrd="0" presId="urn:microsoft.com/office/officeart/2009/3/layout/HorizontalOrganizationChart#225"/>
    <dgm:cxn modelId="{E3435FBA-8A3E-C64A-A988-E9D29BA8BF2E}" type="presParOf" srcId="{1D819CC7-AE15-7041-8CC7-091EAD0AF860}" destId="{0BEA93B9-071F-2547-A726-B1DB639C63E4}" srcOrd="2" destOrd="0" presId="urn:microsoft.com/office/officeart/2009/3/layout/HorizontalOrganizationChart#225"/>
    <dgm:cxn modelId="{81EA1719-7BDB-E64E-AECB-60240D060680}" type="presParOf" srcId="{1D819CC7-AE15-7041-8CC7-091EAD0AF860}" destId="{4177CD68-CAEC-D444-8CF0-01FC8A1AF460}" srcOrd="3" destOrd="0" presId="urn:microsoft.com/office/officeart/2009/3/layout/HorizontalOrganizationChart#225"/>
    <dgm:cxn modelId="{86955643-C720-A541-B314-C9AADEFCA5C4}" type="presParOf" srcId="{4177CD68-CAEC-D444-8CF0-01FC8A1AF460}" destId="{C84C7EDE-D57F-9A48-9CF7-DE8022F481F8}" srcOrd="0" destOrd="0" presId="urn:microsoft.com/office/officeart/2009/3/layout/HorizontalOrganizationChart#225"/>
    <dgm:cxn modelId="{F731FFA4-E86A-8648-9169-78438A4EFA5A}" type="presParOf" srcId="{C84C7EDE-D57F-9A48-9CF7-DE8022F481F8}" destId="{5BD43815-F2CF-5A44-8ED9-6CF071ABDF23}" srcOrd="0" destOrd="0" presId="urn:microsoft.com/office/officeart/2009/3/layout/HorizontalOrganizationChart#225"/>
    <dgm:cxn modelId="{E0CED206-38E7-8C47-AD9C-E84E40ABC42F}" type="presParOf" srcId="{C84C7EDE-D57F-9A48-9CF7-DE8022F481F8}" destId="{4A1481DA-FDFB-AB47-A433-AEEDEF661960}" srcOrd="1" destOrd="0" presId="urn:microsoft.com/office/officeart/2009/3/layout/HorizontalOrganizationChart#225"/>
    <dgm:cxn modelId="{92B2F8CB-A63A-6544-BC5F-B6E1675BC5F4}" type="presParOf" srcId="{4177CD68-CAEC-D444-8CF0-01FC8A1AF460}" destId="{3946E366-4D4B-5840-8D33-E1ED2CE52923}" srcOrd="1" destOrd="0" presId="urn:microsoft.com/office/officeart/2009/3/layout/HorizontalOrganizationChart#225"/>
    <dgm:cxn modelId="{CAB88278-135D-B144-8AC5-5DC669689203}" type="presParOf" srcId="{3946E366-4D4B-5840-8D33-E1ED2CE52923}" destId="{6E2731B0-2F77-0743-B1F3-DC9EEBEA45C1}" srcOrd="0" destOrd="0" presId="urn:microsoft.com/office/officeart/2009/3/layout/HorizontalOrganizationChart#225"/>
    <dgm:cxn modelId="{6CDB236E-368D-564E-9DD6-8DEAA390525B}" type="presParOf" srcId="{3946E366-4D4B-5840-8D33-E1ED2CE52923}" destId="{0B6B65D0-3802-094B-AC0E-1F850D081BE8}" srcOrd="1" destOrd="0" presId="urn:microsoft.com/office/officeart/2009/3/layout/HorizontalOrganizationChart#225"/>
    <dgm:cxn modelId="{E6C56F8D-BB64-7847-B84C-6B3D9336E8EA}" type="presParOf" srcId="{0B6B65D0-3802-094B-AC0E-1F850D081BE8}" destId="{6EA8B573-D76B-1344-A772-569239950BD8}" srcOrd="0" destOrd="0" presId="urn:microsoft.com/office/officeart/2009/3/layout/HorizontalOrganizationChart#225"/>
    <dgm:cxn modelId="{F29793FA-7787-5547-B846-BF32DD9F3865}" type="presParOf" srcId="{6EA8B573-D76B-1344-A772-569239950BD8}" destId="{3AFFB775-1CBE-124A-B478-BF15B1D00CA3}" srcOrd="0" destOrd="0" presId="urn:microsoft.com/office/officeart/2009/3/layout/HorizontalOrganizationChart#225"/>
    <dgm:cxn modelId="{95BD729C-3DC7-B84C-A5BC-91D90BEFC2F8}" type="presParOf" srcId="{6EA8B573-D76B-1344-A772-569239950BD8}" destId="{C97BB68C-364B-D840-8C87-F358516682AE}" srcOrd="1" destOrd="0" presId="urn:microsoft.com/office/officeart/2009/3/layout/HorizontalOrganizationChart#225"/>
    <dgm:cxn modelId="{C52B0D0D-76CD-9247-AB6C-5AEB8E331695}" type="presParOf" srcId="{0B6B65D0-3802-094B-AC0E-1F850D081BE8}" destId="{585D669A-5D5A-E844-B733-2ABB836AC482}" srcOrd="1" destOrd="0" presId="urn:microsoft.com/office/officeart/2009/3/layout/HorizontalOrganizationChart#225"/>
    <dgm:cxn modelId="{D37E424D-7398-A04E-AB3B-D2401D4E878C}" type="presParOf" srcId="{0B6B65D0-3802-094B-AC0E-1F850D081BE8}" destId="{87DF975F-FD8D-014F-A190-8BBD9D40E99B}" srcOrd="2" destOrd="0" presId="urn:microsoft.com/office/officeart/2009/3/layout/HorizontalOrganizationChart#225"/>
    <dgm:cxn modelId="{B4899763-BC04-6F46-B7B7-61B5F745A217}" type="presParOf" srcId="{3946E366-4D4B-5840-8D33-E1ED2CE52923}" destId="{14F03A31-DD1F-DA4C-AF6C-48E3BFF5A1D7}" srcOrd="2" destOrd="0" presId="urn:microsoft.com/office/officeart/2009/3/layout/HorizontalOrganizationChart#225"/>
    <dgm:cxn modelId="{3BC0E1AC-2B5F-4346-AD9F-D27E264D118E}" type="presParOf" srcId="{3946E366-4D4B-5840-8D33-E1ED2CE52923}" destId="{1AC460BC-CC68-6647-8624-C5F2AF85B921}" srcOrd="3" destOrd="0" presId="urn:microsoft.com/office/officeart/2009/3/layout/HorizontalOrganizationChart#225"/>
    <dgm:cxn modelId="{BC146740-A55C-4848-A075-6EE695C9E815}" type="presParOf" srcId="{1AC460BC-CC68-6647-8624-C5F2AF85B921}" destId="{00B01810-248E-AF45-8301-A206F6727025}" srcOrd="0" destOrd="0" presId="urn:microsoft.com/office/officeart/2009/3/layout/HorizontalOrganizationChart#225"/>
    <dgm:cxn modelId="{780320D2-0081-AF42-A32B-6CB9A7A1406A}" type="presParOf" srcId="{00B01810-248E-AF45-8301-A206F6727025}" destId="{A6BCE99D-2328-AB4B-A08C-4D8E3407029E}" srcOrd="0" destOrd="0" presId="urn:microsoft.com/office/officeart/2009/3/layout/HorizontalOrganizationChart#225"/>
    <dgm:cxn modelId="{9F35C26B-2413-174B-9F17-FA6B28B6B813}" type="presParOf" srcId="{00B01810-248E-AF45-8301-A206F6727025}" destId="{0B7F999F-3493-2843-8C0C-3E964A25A9AA}" srcOrd="1" destOrd="0" presId="urn:microsoft.com/office/officeart/2009/3/layout/HorizontalOrganizationChart#225"/>
    <dgm:cxn modelId="{0AA42325-2760-FD44-B375-2138076E92B3}" type="presParOf" srcId="{1AC460BC-CC68-6647-8624-C5F2AF85B921}" destId="{C86C2B90-38C8-5D42-97E9-EF014A286C57}" srcOrd="1" destOrd="0" presId="urn:microsoft.com/office/officeart/2009/3/layout/HorizontalOrganizationChart#225"/>
    <dgm:cxn modelId="{7BBE1CD0-E6B5-514E-AEE7-3F60080EAEB8}" type="presParOf" srcId="{1AC460BC-CC68-6647-8624-C5F2AF85B921}" destId="{5B01CF56-9670-C749-BF37-FA57A793B9AD}" srcOrd="2" destOrd="0" presId="urn:microsoft.com/office/officeart/2009/3/layout/HorizontalOrganizationChart#225"/>
    <dgm:cxn modelId="{E316FF31-17AE-8A42-834E-CE605334B5AE}" type="presParOf" srcId="{3946E366-4D4B-5840-8D33-E1ED2CE52923}" destId="{B1276265-FEFE-3046-9097-D07E9C31DAEC}" srcOrd="4" destOrd="0" presId="urn:microsoft.com/office/officeart/2009/3/layout/HorizontalOrganizationChart#225"/>
    <dgm:cxn modelId="{0AA983A7-B3E0-DC4F-94D7-1FD5362D1A18}" type="presParOf" srcId="{3946E366-4D4B-5840-8D33-E1ED2CE52923}" destId="{8C26A251-4148-2646-94D8-FFDE91BB2A39}" srcOrd="5" destOrd="0" presId="urn:microsoft.com/office/officeart/2009/3/layout/HorizontalOrganizationChart#225"/>
    <dgm:cxn modelId="{2F69B714-0FA1-C74B-84BB-DCCC420CDDD3}" type="presParOf" srcId="{8C26A251-4148-2646-94D8-FFDE91BB2A39}" destId="{B887005D-154B-914A-B8B4-72809A3A6638}" srcOrd="0" destOrd="0" presId="urn:microsoft.com/office/officeart/2009/3/layout/HorizontalOrganizationChart#225"/>
    <dgm:cxn modelId="{E1DF918D-143F-3747-9832-E5FEEB14843A}" type="presParOf" srcId="{B887005D-154B-914A-B8B4-72809A3A6638}" destId="{EBF0217C-A3F7-E742-AED2-F12FF9659BE1}" srcOrd="0" destOrd="0" presId="urn:microsoft.com/office/officeart/2009/3/layout/HorizontalOrganizationChart#225"/>
    <dgm:cxn modelId="{1D0441E3-081D-D447-8D97-25C31275A5BD}" type="presParOf" srcId="{B887005D-154B-914A-B8B4-72809A3A6638}" destId="{FE1C23CC-2798-2346-8A28-D22A3661F96B}" srcOrd="1" destOrd="0" presId="urn:microsoft.com/office/officeart/2009/3/layout/HorizontalOrganizationChart#225"/>
    <dgm:cxn modelId="{79791FBF-98F4-134C-B697-6CE3D2FE4793}" type="presParOf" srcId="{8C26A251-4148-2646-94D8-FFDE91BB2A39}" destId="{C5996BB9-EC57-4140-9A84-8E106531F77B}" srcOrd="1" destOrd="0" presId="urn:microsoft.com/office/officeart/2009/3/layout/HorizontalOrganizationChart#225"/>
    <dgm:cxn modelId="{C3606DBE-838C-C145-BCCA-6E468469ED0C}" type="presParOf" srcId="{8C26A251-4148-2646-94D8-FFDE91BB2A39}" destId="{02BE02E2-7193-A84B-B98E-5DCEC516558F}" srcOrd="2" destOrd="0" presId="urn:microsoft.com/office/officeart/2009/3/layout/HorizontalOrganizationChart#225"/>
    <dgm:cxn modelId="{DF672F2B-FE95-BF40-B004-7CD863E3D2EB}" type="presParOf" srcId="{4177CD68-CAEC-D444-8CF0-01FC8A1AF460}" destId="{73C89568-9972-3449-A007-2DDD80448F1F}" srcOrd="2" destOrd="0" presId="urn:microsoft.com/office/officeart/2009/3/layout/HorizontalOrganizationChart#225"/>
    <dgm:cxn modelId="{8B7C7BEA-310A-F34A-AC55-6B0EBBF1DB79}" type="presParOf" srcId="{1D819CC7-AE15-7041-8CC7-091EAD0AF860}" destId="{67555D2D-109C-3F48-BD99-BE3C6A0EABC7}" srcOrd="4" destOrd="0" presId="urn:microsoft.com/office/officeart/2009/3/layout/HorizontalOrganizationChart#225"/>
    <dgm:cxn modelId="{B4D8A265-DA96-964D-BDCC-B0239B81096C}" type="presParOf" srcId="{1D819CC7-AE15-7041-8CC7-091EAD0AF860}" destId="{E6B6465D-CAE6-374A-A76F-5AF76E97323E}" srcOrd="5" destOrd="0" presId="urn:microsoft.com/office/officeart/2009/3/layout/HorizontalOrganizationChart#225"/>
    <dgm:cxn modelId="{0DE4CE8C-A51D-F343-9482-BDBC85291B51}" type="presParOf" srcId="{E6B6465D-CAE6-374A-A76F-5AF76E97323E}" destId="{4BE47196-A4C5-9849-B84D-581BD1019A35}" srcOrd="0" destOrd="0" presId="urn:microsoft.com/office/officeart/2009/3/layout/HorizontalOrganizationChart#225"/>
    <dgm:cxn modelId="{2EA27E15-E128-6843-85AD-2F9A4BB88531}" type="presParOf" srcId="{4BE47196-A4C5-9849-B84D-581BD1019A35}" destId="{BB5603CC-5CAA-244B-AFE9-25EC89A14E3B}" srcOrd="0" destOrd="0" presId="urn:microsoft.com/office/officeart/2009/3/layout/HorizontalOrganizationChart#225"/>
    <dgm:cxn modelId="{FC8F833F-471D-4848-802C-5380F5D0364F}" type="presParOf" srcId="{4BE47196-A4C5-9849-B84D-581BD1019A35}" destId="{146B8753-8F12-1D42-BF1C-A0ACF172E0B7}" srcOrd="1" destOrd="0" presId="urn:microsoft.com/office/officeart/2009/3/layout/HorizontalOrganizationChart#225"/>
    <dgm:cxn modelId="{FFD4F042-F648-6E45-ADC7-70886BC2E505}" type="presParOf" srcId="{E6B6465D-CAE6-374A-A76F-5AF76E97323E}" destId="{A2E67D5F-4BAB-154F-A11F-AA1F0E8E6965}" srcOrd="1" destOrd="0" presId="urn:microsoft.com/office/officeart/2009/3/layout/HorizontalOrganizationChart#225"/>
    <dgm:cxn modelId="{542B1E99-8B68-0444-854C-575BB12A217F}" type="presParOf" srcId="{E6B6465D-CAE6-374A-A76F-5AF76E97323E}" destId="{99D933EF-C1BA-AB4A-BA59-56299B40447F}" srcOrd="2" destOrd="0" presId="urn:microsoft.com/office/officeart/2009/3/layout/HorizontalOrganizationChart#225"/>
    <dgm:cxn modelId="{83EC35DE-4B99-8B41-8132-2CE539161490}" type="presParOf" srcId="{34DD66BF-EB90-284F-A753-6910AA8486B6}" destId="{6B2ECD9B-4CFC-8A46-9C59-C1E91EBE7B8C}" srcOrd="2" destOrd="0" presId="urn:microsoft.com/office/officeart/2009/3/layout/HorizontalOrganizationChart#22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6D6ED88-35F3-6B42-BBDE-EA77186A4C96}" type="doc">
      <dgm:prSet loTypeId="urn:microsoft.com/office/officeart/2009/3/layout/HorizontalOrganizationChart#226" loCatId="" qsTypeId="urn:microsoft.com/office/officeart/2005/8/quickstyle/simple1#254" qsCatId="simple" csTypeId="urn:microsoft.com/office/officeart/2005/8/colors/accent5_1#254" csCatId="accent5" phldr="1"/>
      <dgm:spPr/>
      <dgm:t>
        <a:bodyPr/>
        <a:lstStyle/>
        <a:p>
          <a:endParaRPr lang="zh-CN" altLang="en-US"/>
        </a:p>
      </dgm:t>
    </dgm:pt>
    <dgm:pt modelId="{3E30D2F8-7136-7248-85FD-6FEAFB45ED02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</a:p>
      </dgm:t>
    </dgm:pt>
    <dgm:pt modelId="{AB803F06-97C3-9442-99F2-9900253C5022}" type="par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9CE680FA-A880-574F-9F85-6829F6ACCB9F}" type="sib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CFE76FAA-7C4A-984B-8220-43B03546C37F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个体意识</a:t>
          </a:r>
        </a:p>
      </dgm:t>
    </dgm:pt>
    <dgm:pt modelId="{04819F1B-44D2-9945-82C4-826D97039682}" type="par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DB703A02-0EFF-F240-9AC5-4FCE8E2DE930}" type="sib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510F7409-A5AD-CD43-B922-B04925F6A444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群体意识</a:t>
          </a:r>
        </a:p>
      </dgm:t>
    </dgm:pt>
    <dgm:pt modelId="{0A3CFB33-59EA-924C-B049-203C723822F4}" type="par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DAD0606-B7A4-EA46-9C27-A4D51F69D275}" type="sib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9946499-1E2F-6F4C-A60F-81521DFB545A}" type="pres">
      <dgm:prSet presAssocID="{A6D6ED88-35F3-6B42-BBDE-EA77186A4C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76677EB-B5EB-634A-922D-F5FD70921225}" type="pres">
      <dgm:prSet presAssocID="{3E30D2F8-7136-7248-85FD-6FEAFB45ED02}" presName="hierRoot1" presStyleCnt="0">
        <dgm:presLayoutVars>
          <dgm:hierBranch val="init"/>
        </dgm:presLayoutVars>
      </dgm:prSet>
      <dgm:spPr/>
    </dgm:pt>
    <dgm:pt modelId="{2D66810E-19AF-A74F-BB0A-893686B622BF}" type="pres">
      <dgm:prSet presAssocID="{3E30D2F8-7136-7248-85FD-6FEAFB45ED02}" presName="rootComposite1" presStyleCnt="0"/>
      <dgm:spPr/>
    </dgm:pt>
    <dgm:pt modelId="{327EE22F-A8C4-7A42-9D5B-4706C3942DAA}" type="pres">
      <dgm:prSet presAssocID="{3E30D2F8-7136-7248-85FD-6FEAFB45ED0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984449-FA3C-5C46-9531-38D258AC7738}" type="pres">
      <dgm:prSet presAssocID="{3E30D2F8-7136-7248-85FD-6FEAFB45ED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FD2D725A-B35D-C64B-888E-563B63D3139C}" type="pres">
      <dgm:prSet presAssocID="{3E30D2F8-7136-7248-85FD-6FEAFB45ED02}" presName="hierChild2" presStyleCnt="0"/>
      <dgm:spPr/>
    </dgm:pt>
    <dgm:pt modelId="{E334150F-ECA0-1646-BEC6-D664FE176719}" type="pres">
      <dgm:prSet presAssocID="{04819F1B-44D2-9945-82C4-826D9703968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98A26D2-B51A-B643-8B67-ABE2E72A633B}" type="pres">
      <dgm:prSet presAssocID="{CFE76FAA-7C4A-984B-8220-43B03546C37F}" presName="hierRoot2" presStyleCnt="0">
        <dgm:presLayoutVars>
          <dgm:hierBranch val="init"/>
        </dgm:presLayoutVars>
      </dgm:prSet>
      <dgm:spPr/>
    </dgm:pt>
    <dgm:pt modelId="{728E501A-9756-8843-92A5-F20E05A3E9C9}" type="pres">
      <dgm:prSet presAssocID="{CFE76FAA-7C4A-984B-8220-43B03546C37F}" presName="rootComposite" presStyleCnt="0"/>
      <dgm:spPr/>
    </dgm:pt>
    <dgm:pt modelId="{D5E6A507-6B9A-844D-B87A-A0595ED86916}" type="pres">
      <dgm:prSet presAssocID="{CFE76FAA-7C4A-984B-8220-43B03546C37F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0E8E613-8C97-8043-AA94-155612B1FCCF}" type="pres">
      <dgm:prSet presAssocID="{CFE76FAA-7C4A-984B-8220-43B03546C37F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02C5F830-E144-4542-A113-43B525BC8D3E}" type="pres">
      <dgm:prSet presAssocID="{CFE76FAA-7C4A-984B-8220-43B03546C37F}" presName="hierChild4" presStyleCnt="0"/>
      <dgm:spPr/>
    </dgm:pt>
    <dgm:pt modelId="{046FD6C4-AE5F-9B4E-ADA3-2208E50DE40A}" type="pres">
      <dgm:prSet presAssocID="{CFE76FAA-7C4A-984B-8220-43B03546C37F}" presName="hierChild5" presStyleCnt="0"/>
      <dgm:spPr/>
    </dgm:pt>
    <dgm:pt modelId="{4640635A-DE00-0642-ACFA-B8F5B04A4B53}" type="pres">
      <dgm:prSet presAssocID="{0A3CFB33-59EA-924C-B049-203C723822F4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66B297FE-5D74-9E48-9A75-D49DA218506D}" type="pres">
      <dgm:prSet presAssocID="{510F7409-A5AD-CD43-B922-B04925F6A444}" presName="hierRoot2" presStyleCnt="0">
        <dgm:presLayoutVars>
          <dgm:hierBranch val="init"/>
        </dgm:presLayoutVars>
      </dgm:prSet>
      <dgm:spPr/>
    </dgm:pt>
    <dgm:pt modelId="{5F2964D3-ACDE-D948-B4AB-CD3EC2091598}" type="pres">
      <dgm:prSet presAssocID="{510F7409-A5AD-CD43-B922-B04925F6A444}" presName="rootComposite" presStyleCnt="0"/>
      <dgm:spPr/>
    </dgm:pt>
    <dgm:pt modelId="{77210DC8-9B8D-5C41-A13D-F3CBE29D21D4}" type="pres">
      <dgm:prSet presAssocID="{510F7409-A5AD-CD43-B922-B04925F6A444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9D98E65-38C2-1B4B-935A-A3EF603AD54D}" type="pres">
      <dgm:prSet presAssocID="{510F7409-A5AD-CD43-B922-B04925F6A444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468618BE-C402-3C49-A46C-6A3B41FB1137}" type="pres">
      <dgm:prSet presAssocID="{510F7409-A5AD-CD43-B922-B04925F6A444}" presName="hierChild4" presStyleCnt="0"/>
      <dgm:spPr/>
    </dgm:pt>
    <dgm:pt modelId="{51E4839F-042C-5148-B520-232005C10A92}" type="pres">
      <dgm:prSet presAssocID="{510F7409-A5AD-CD43-B922-B04925F6A444}" presName="hierChild5" presStyleCnt="0"/>
      <dgm:spPr/>
    </dgm:pt>
    <dgm:pt modelId="{1B0F0948-9581-3D4C-B621-BC0E28B6BC4A}" type="pres">
      <dgm:prSet presAssocID="{3E30D2F8-7136-7248-85FD-6FEAFB45ED02}" presName="hierChild3" presStyleCnt="0"/>
      <dgm:spPr/>
    </dgm:pt>
  </dgm:ptLst>
  <dgm:cxnLst>
    <dgm:cxn modelId="{8DA87E74-DE0B-8A41-86D9-6F4C4FEACAD8}" type="presOf" srcId="{510F7409-A5AD-CD43-B922-B04925F6A444}" destId="{77210DC8-9B8D-5C41-A13D-F3CBE29D21D4}" srcOrd="0" destOrd="0" presId="urn:microsoft.com/office/officeart/2009/3/layout/HorizontalOrganizationChart#226"/>
    <dgm:cxn modelId="{77709C7A-3103-E743-AD25-8F135E9C4BAC}" type="presOf" srcId="{04819F1B-44D2-9945-82C4-826D97039682}" destId="{E334150F-ECA0-1646-BEC6-D664FE176719}" srcOrd="0" destOrd="0" presId="urn:microsoft.com/office/officeart/2009/3/layout/HorizontalOrganizationChart#226"/>
    <dgm:cxn modelId="{D7EA7DD9-CCB2-AA47-89DF-ACB56C21088D}" type="presOf" srcId="{A6D6ED88-35F3-6B42-BBDE-EA77186A4C96}" destId="{29946499-1E2F-6F4C-A60F-81521DFB545A}" srcOrd="0" destOrd="0" presId="urn:microsoft.com/office/officeart/2009/3/layout/HorizontalOrganizationChart#226"/>
    <dgm:cxn modelId="{66613A9D-F0B0-D940-8CE6-525146C424D5}" type="presOf" srcId="{0A3CFB33-59EA-924C-B049-203C723822F4}" destId="{4640635A-DE00-0642-ACFA-B8F5B04A4B53}" srcOrd="0" destOrd="0" presId="urn:microsoft.com/office/officeart/2009/3/layout/HorizontalOrganizationChart#226"/>
    <dgm:cxn modelId="{3F15D497-C83A-BF47-A8A0-7F4F3EDBE3A0}" type="presOf" srcId="{3E30D2F8-7136-7248-85FD-6FEAFB45ED02}" destId="{327EE22F-A8C4-7A42-9D5B-4706C3942DAA}" srcOrd="0" destOrd="0" presId="urn:microsoft.com/office/officeart/2009/3/layout/HorizontalOrganizationChart#226"/>
    <dgm:cxn modelId="{DBFA7FE1-5D23-D046-A403-CC32AE0A4969}" type="presOf" srcId="{510F7409-A5AD-CD43-B922-B04925F6A444}" destId="{59D98E65-38C2-1B4B-935A-A3EF603AD54D}" srcOrd="1" destOrd="0" presId="urn:microsoft.com/office/officeart/2009/3/layout/HorizontalOrganizationChart#226"/>
    <dgm:cxn modelId="{D37A1425-5C3A-944F-B763-18A259BD84DD}" srcId="{3E30D2F8-7136-7248-85FD-6FEAFB45ED02}" destId="{510F7409-A5AD-CD43-B922-B04925F6A444}" srcOrd="1" destOrd="0" parTransId="{0A3CFB33-59EA-924C-B049-203C723822F4}" sibTransId="{2DAD0606-B7A4-EA46-9C27-A4D51F69D275}"/>
    <dgm:cxn modelId="{4327464B-EBCD-9344-A326-3D0065CEE53A}" type="presOf" srcId="{CFE76FAA-7C4A-984B-8220-43B03546C37F}" destId="{D5E6A507-6B9A-844D-B87A-A0595ED86916}" srcOrd="0" destOrd="0" presId="urn:microsoft.com/office/officeart/2009/3/layout/HorizontalOrganizationChart#226"/>
    <dgm:cxn modelId="{BED976C0-AE16-FC41-A4B7-3EBE91274BAB}" srcId="{3E30D2F8-7136-7248-85FD-6FEAFB45ED02}" destId="{CFE76FAA-7C4A-984B-8220-43B03546C37F}" srcOrd="0" destOrd="0" parTransId="{04819F1B-44D2-9945-82C4-826D97039682}" sibTransId="{DB703A02-0EFF-F240-9AC5-4FCE8E2DE930}"/>
    <dgm:cxn modelId="{E99981FD-4D60-4E44-B0DB-FD7CFE9BDBF4}" srcId="{A6D6ED88-35F3-6B42-BBDE-EA77186A4C96}" destId="{3E30D2F8-7136-7248-85FD-6FEAFB45ED02}" srcOrd="0" destOrd="0" parTransId="{AB803F06-97C3-9442-99F2-9900253C5022}" sibTransId="{9CE680FA-A880-574F-9F85-6829F6ACCB9F}"/>
    <dgm:cxn modelId="{5E039804-309B-2A47-9E76-09BB258F2900}" type="presOf" srcId="{CFE76FAA-7C4A-984B-8220-43B03546C37F}" destId="{40E8E613-8C97-8043-AA94-155612B1FCCF}" srcOrd="1" destOrd="0" presId="urn:microsoft.com/office/officeart/2009/3/layout/HorizontalOrganizationChart#226"/>
    <dgm:cxn modelId="{7C677B9F-B9D4-2643-9B2B-C718D7DE2443}" type="presOf" srcId="{3E30D2F8-7136-7248-85FD-6FEAFB45ED02}" destId="{1D984449-FA3C-5C46-9531-38D258AC7738}" srcOrd="1" destOrd="0" presId="urn:microsoft.com/office/officeart/2009/3/layout/HorizontalOrganizationChart#226"/>
    <dgm:cxn modelId="{BFF5A77A-1E69-C348-85BA-7D072C2BD799}" type="presParOf" srcId="{29946499-1E2F-6F4C-A60F-81521DFB545A}" destId="{876677EB-B5EB-634A-922D-F5FD70921225}" srcOrd="0" destOrd="0" presId="urn:microsoft.com/office/officeart/2009/3/layout/HorizontalOrganizationChart#226"/>
    <dgm:cxn modelId="{39266980-8C30-DD4E-9834-8E9C075C3EF3}" type="presParOf" srcId="{876677EB-B5EB-634A-922D-F5FD70921225}" destId="{2D66810E-19AF-A74F-BB0A-893686B622BF}" srcOrd="0" destOrd="0" presId="urn:microsoft.com/office/officeart/2009/3/layout/HorizontalOrganizationChart#226"/>
    <dgm:cxn modelId="{F83B489B-B7EB-DB49-ADA1-A09991119593}" type="presParOf" srcId="{2D66810E-19AF-A74F-BB0A-893686B622BF}" destId="{327EE22F-A8C4-7A42-9D5B-4706C3942DAA}" srcOrd="0" destOrd="0" presId="urn:microsoft.com/office/officeart/2009/3/layout/HorizontalOrganizationChart#226"/>
    <dgm:cxn modelId="{8F4FD4E2-54E6-1E40-A893-69BF59625CD9}" type="presParOf" srcId="{2D66810E-19AF-A74F-BB0A-893686B622BF}" destId="{1D984449-FA3C-5C46-9531-38D258AC7738}" srcOrd="1" destOrd="0" presId="urn:microsoft.com/office/officeart/2009/3/layout/HorizontalOrganizationChart#226"/>
    <dgm:cxn modelId="{BD809B9F-A616-BF43-9328-DB1C7461EBBF}" type="presParOf" srcId="{876677EB-B5EB-634A-922D-F5FD70921225}" destId="{FD2D725A-B35D-C64B-888E-563B63D3139C}" srcOrd="1" destOrd="0" presId="urn:microsoft.com/office/officeart/2009/3/layout/HorizontalOrganizationChart#226"/>
    <dgm:cxn modelId="{B5EFD2A2-AFBF-D44B-AEC4-1D898E425F29}" type="presParOf" srcId="{FD2D725A-B35D-C64B-888E-563B63D3139C}" destId="{E334150F-ECA0-1646-BEC6-D664FE176719}" srcOrd="0" destOrd="0" presId="urn:microsoft.com/office/officeart/2009/3/layout/HorizontalOrganizationChart#226"/>
    <dgm:cxn modelId="{0FDE6690-F5B7-3943-A6D6-22C541194869}" type="presParOf" srcId="{FD2D725A-B35D-C64B-888E-563B63D3139C}" destId="{C98A26D2-B51A-B643-8B67-ABE2E72A633B}" srcOrd="1" destOrd="0" presId="urn:microsoft.com/office/officeart/2009/3/layout/HorizontalOrganizationChart#226"/>
    <dgm:cxn modelId="{1640B27F-350B-7C47-A592-EF3871E11E61}" type="presParOf" srcId="{C98A26D2-B51A-B643-8B67-ABE2E72A633B}" destId="{728E501A-9756-8843-92A5-F20E05A3E9C9}" srcOrd="0" destOrd="0" presId="urn:microsoft.com/office/officeart/2009/3/layout/HorizontalOrganizationChart#226"/>
    <dgm:cxn modelId="{45597795-8EE6-484E-89BC-8D13C8018055}" type="presParOf" srcId="{728E501A-9756-8843-92A5-F20E05A3E9C9}" destId="{D5E6A507-6B9A-844D-B87A-A0595ED86916}" srcOrd="0" destOrd="0" presId="urn:microsoft.com/office/officeart/2009/3/layout/HorizontalOrganizationChart#226"/>
    <dgm:cxn modelId="{D659D85F-4899-4E49-BC44-F594985ABD1E}" type="presParOf" srcId="{728E501A-9756-8843-92A5-F20E05A3E9C9}" destId="{40E8E613-8C97-8043-AA94-155612B1FCCF}" srcOrd="1" destOrd="0" presId="urn:microsoft.com/office/officeart/2009/3/layout/HorizontalOrganizationChart#226"/>
    <dgm:cxn modelId="{F22F639C-2BBD-C844-ACDF-32ADC64D042C}" type="presParOf" srcId="{C98A26D2-B51A-B643-8B67-ABE2E72A633B}" destId="{02C5F830-E144-4542-A113-43B525BC8D3E}" srcOrd="1" destOrd="0" presId="urn:microsoft.com/office/officeart/2009/3/layout/HorizontalOrganizationChart#226"/>
    <dgm:cxn modelId="{C100488F-7507-6247-9A6B-D22B475B2C95}" type="presParOf" srcId="{C98A26D2-B51A-B643-8B67-ABE2E72A633B}" destId="{046FD6C4-AE5F-9B4E-ADA3-2208E50DE40A}" srcOrd="2" destOrd="0" presId="urn:microsoft.com/office/officeart/2009/3/layout/HorizontalOrganizationChart#226"/>
    <dgm:cxn modelId="{4871980E-1ECC-8A40-83F6-E227D1FE1D37}" type="presParOf" srcId="{FD2D725A-B35D-C64B-888E-563B63D3139C}" destId="{4640635A-DE00-0642-ACFA-B8F5B04A4B53}" srcOrd="2" destOrd="0" presId="urn:microsoft.com/office/officeart/2009/3/layout/HorizontalOrganizationChart#226"/>
    <dgm:cxn modelId="{D0075BA7-8C31-0642-834E-E260812C5E32}" type="presParOf" srcId="{FD2D725A-B35D-C64B-888E-563B63D3139C}" destId="{66B297FE-5D74-9E48-9A75-D49DA218506D}" srcOrd="3" destOrd="0" presId="urn:microsoft.com/office/officeart/2009/3/layout/HorizontalOrganizationChart#226"/>
    <dgm:cxn modelId="{6C09B3F8-15F1-9F45-885C-99F64D66A6FD}" type="presParOf" srcId="{66B297FE-5D74-9E48-9A75-D49DA218506D}" destId="{5F2964D3-ACDE-D948-B4AB-CD3EC2091598}" srcOrd="0" destOrd="0" presId="urn:microsoft.com/office/officeart/2009/3/layout/HorizontalOrganizationChart#226"/>
    <dgm:cxn modelId="{70AC1EF5-5FFF-904D-91C3-032D1006631F}" type="presParOf" srcId="{5F2964D3-ACDE-D948-B4AB-CD3EC2091598}" destId="{77210DC8-9B8D-5C41-A13D-F3CBE29D21D4}" srcOrd="0" destOrd="0" presId="urn:microsoft.com/office/officeart/2009/3/layout/HorizontalOrganizationChart#226"/>
    <dgm:cxn modelId="{B6C381E0-F378-554A-9CCB-1AD2135FEB05}" type="presParOf" srcId="{5F2964D3-ACDE-D948-B4AB-CD3EC2091598}" destId="{59D98E65-38C2-1B4B-935A-A3EF603AD54D}" srcOrd="1" destOrd="0" presId="urn:microsoft.com/office/officeart/2009/3/layout/HorizontalOrganizationChart#226"/>
    <dgm:cxn modelId="{6A0AA77D-9254-FD43-893B-1AB2CA096EFF}" type="presParOf" srcId="{66B297FE-5D74-9E48-9A75-D49DA218506D}" destId="{468618BE-C402-3C49-A46C-6A3B41FB1137}" srcOrd="1" destOrd="0" presId="urn:microsoft.com/office/officeart/2009/3/layout/HorizontalOrganizationChart#226"/>
    <dgm:cxn modelId="{DE00C3E8-EC5C-9E4E-AE89-E314082B8A2D}" type="presParOf" srcId="{66B297FE-5D74-9E48-9A75-D49DA218506D}" destId="{51E4839F-042C-5148-B520-232005C10A92}" srcOrd="2" destOrd="0" presId="urn:microsoft.com/office/officeart/2009/3/layout/HorizontalOrganizationChart#226"/>
    <dgm:cxn modelId="{D8689DB6-5E19-4149-9C8A-9A3F89B2CCE0}" type="presParOf" srcId="{876677EB-B5EB-634A-922D-F5FD70921225}" destId="{1B0F0948-9581-3D4C-B621-BC0E28B6BC4A}" srcOrd="2" destOrd="0" presId="urn:microsoft.com/office/officeart/2009/3/layout/HorizontalOrganizationChart#22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27" loCatId="" qsTypeId="urn:microsoft.com/office/officeart/2005/8/quickstyle/simple1#255" qsCatId="simple" csTypeId="urn:microsoft.com/office/officeart/2005/8/colors/accent5_1#255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pPr algn="l"/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pPr algn="l"/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pPr algn="l"/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260800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5165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3" custScaleX="10674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3" custScaleX="10947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3" presStyleIdx="2" presStyleCnt="3" custScaleX="11118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50565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49802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FF932C99-AF27-834A-8472-DB8809CFD189}" type="presOf" srcId="{C84108CA-1057-DA43-95F3-7CAF5FF654B0}" destId="{2288FD34-22BA-704C-AD92-31F9F855B517}" srcOrd="0" destOrd="0" presId="urn:microsoft.com/office/officeart/2009/3/layout/HorizontalOrganizationChart#227"/>
    <dgm:cxn modelId="{FB7415ED-12F4-DD41-BB39-5A89B04CF4B2}" type="presOf" srcId="{0D43ED7A-FA38-4D4A-B4E0-BC560BA620EA}" destId="{8730436F-E906-AD48-BC60-EAE6D74A05A9}" srcOrd="0" destOrd="0" presId="urn:microsoft.com/office/officeart/2009/3/layout/HorizontalOrganizationChart#227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AAFB4289-6A2F-F14A-B26C-9E9C601AD248}" type="presOf" srcId="{EE59202F-5D0E-2649-A635-D88BDB0C20B0}" destId="{D0B204A8-B9E8-E643-872F-70A59EAE9CAD}" srcOrd="0" destOrd="0" presId="urn:microsoft.com/office/officeart/2009/3/layout/HorizontalOrganizationChart#227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96145F2C-67C7-8741-81D9-FD326E93A95A}" type="presOf" srcId="{E7386FE0-53A1-404E-B6E5-80A6002B2276}" destId="{D4D184D5-F84D-5E4C-B811-71F07B2B2DBA}" srcOrd="0" destOrd="0" presId="urn:microsoft.com/office/officeart/2009/3/layout/HorizontalOrganizationChart#227"/>
    <dgm:cxn modelId="{3011C3BB-1148-9440-842B-0D737AA4B771}" type="presOf" srcId="{B4148F00-3A48-0541-9DE6-2805FE8C1B5E}" destId="{D769AE1D-24A9-7141-8B33-344BEC6D5DC1}" srcOrd="0" destOrd="0" presId="urn:microsoft.com/office/officeart/2009/3/layout/HorizontalOrganizationChart#227"/>
    <dgm:cxn modelId="{18A9B15C-4084-D04B-9DF7-E2FAB07C6059}" type="presOf" srcId="{E7386FE0-53A1-404E-B6E5-80A6002B2276}" destId="{AE627B73-9787-CB47-9AE3-DA803173EC5D}" srcOrd="1" destOrd="0" presId="urn:microsoft.com/office/officeart/2009/3/layout/HorizontalOrganizationChart#227"/>
    <dgm:cxn modelId="{35A41686-27F8-AE45-9F69-61356031F4D3}" type="presOf" srcId="{9ACEFF22-BFCE-304E-9C13-8A241477B3A7}" destId="{5AABDCEC-010E-E04D-A7AA-316A16777369}" srcOrd="0" destOrd="0" presId="urn:microsoft.com/office/officeart/2009/3/layout/HorizontalOrganizationChart#227"/>
    <dgm:cxn modelId="{87D14804-AAD1-F44B-8C6D-5629530B2D3A}" type="presOf" srcId="{65E9E3D3-0537-D643-B784-73F8876D6C02}" destId="{A2E96834-D69F-6C4F-B0B8-656A8D9643B0}" srcOrd="0" destOrd="0" presId="urn:microsoft.com/office/officeart/2009/3/layout/HorizontalOrganizationChart#227"/>
    <dgm:cxn modelId="{13BF3996-F0B4-5548-AECA-BAE59CEAACCD}" type="presOf" srcId="{7F63ACE5-BBC4-2948-8504-F8232C50C59A}" destId="{BE9B9E0B-EF28-014C-802F-A2AE8458C85F}" srcOrd="0" destOrd="0" presId="urn:microsoft.com/office/officeart/2009/3/layout/HorizontalOrganizationChart#227"/>
    <dgm:cxn modelId="{A3B74A98-7DB4-FD4F-9FA3-6EB56E7A0434}" type="presOf" srcId="{5ED491BA-EB6A-0247-88C9-904A7B761D63}" destId="{199E7C18-39A1-9F4B-A107-C8E2CD500D3B}" srcOrd="0" destOrd="0" presId="urn:microsoft.com/office/officeart/2009/3/layout/HorizontalOrganizationChart#227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7D28D99C-DA67-BF41-A080-51E3A1A42BF9}" type="presOf" srcId="{9885791D-5342-D04A-8932-E3ECC25322C4}" destId="{4A29E08D-4DED-CC42-9C06-17045CC662CF}" srcOrd="0" destOrd="0" presId="urn:microsoft.com/office/officeart/2009/3/layout/HorizontalOrganizationChart#227"/>
    <dgm:cxn modelId="{2CC2ED11-E926-2045-97E8-809DEEE41F77}" type="presOf" srcId="{91871658-5C3D-F04D-A1FC-7A5BB58FC96F}" destId="{EA7032B5-8E6A-E14A-9112-5C08890AFF8F}" srcOrd="0" destOrd="0" presId="urn:microsoft.com/office/officeart/2009/3/layout/HorizontalOrganizationChart#227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8B6458F9-7B66-BF41-8626-38CBEEB90730}" type="presOf" srcId="{305BB09E-89CA-564D-BA60-5C616963122F}" destId="{1A63EF55-B5BE-084D-AD0E-4AEAA20BF751}" srcOrd="0" destOrd="0" presId="urn:microsoft.com/office/officeart/2009/3/layout/HorizontalOrganizationChart#227"/>
    <dgm:cxn modelId="{A9920EBB-71A9-7F4F-87DB-BA1FB3CCDE3C}" type="presOf" srcId="{9ACEFF22-BFCE-304E-9C13-8A241477B3A7}" destId="{A1EE76CA-3D32-4745-BB98-C3D94C1C0D80}" srcOrd="1" destOrd="0" presId="urn:microsoft.com/office/officeart/2009/3/layout/HorizontalOrganizationChart#227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5BEF1DBE-C438-3042-896A-F61C564583C8}" type="presOf" srcId="{7F63ACE5-BBC4-2948-8504-F8232C50C59A}" destId="{FF856479-0540-B24E-B5E1-3DD7DBAA399B}" srcOrd="1" destOrd="0" presId="urn:microsoft.com/office/officeart/2009/3/layout/HorizontalOrganizationChart#227"/>
    <dgm:cxn modelId="{1D3E7D43-1586-E440-847F-BAD6A21E5D04}" type="presOf" srcId="{9885791D-5342-D04A-8932-E3ECC25322C4}" destId="{35D0159D-6C7A-7E4A-BBE6-08E07C25397E}" srcOrd="1" destOrd="0" presId="urn:microsoft.com/office/officeart/2009/3/layout/HorizontalOrganizationChart#227"/>
    <dgm:cxn modelId="{0D4E3B26-6EEA-0B48-AE97-95AEB7B4477B}" type="presOf" srcId="{305BB09E-89CA-564D-BA60-5C616963122F}" destId="{1A0203F5-58B5-D34E-A9AA-DBD26E9E265F}" srcOrd="1" destOrd="0" presId="urn:microsoft.com/office/officeart/2009/3/layout/HorizontalOrganizationChart#227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520FFDA0-3FC5-8949-B988-138A87EA816E}" type="presOf" srcId="{4685CA47-9AC7-E740-98BE-6E7FE0604AE1}" destId="{159FA9EF-79C1-E544-9199-2809346B57B3}" srcOrd="1" destOrd="0" presId="urn:microsoft.com/office/officeart/2009/3/layout/HorizontalOrganizationChart#227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67BA4576-441D-604D-A623-31096CCC4C31}" type="presOf" srcId="{637E5DC8-941B-2F4A-B1AE-0817F4316227}" destId="{9FBC76AB-212F-8940-888B-CD4C9FC59450}" srcOrd="0" destOrd="0" presId="urn:microsoft.com/office/officeart/2009/3/layout/HorizontalOrganizationChart#227"/>
    <dgm:cxn modelId="{6A2A6F96-2A52-3746-9BF2-2906D86D76E2}" type="presOf" srcId="{65E9E3D3-0537-D643-B784-73F8876D6C02}" destId="{68DA386D-1296-CD45-AEE7-31F56F68D37D}" srcOrd="1" destOrd="0" presId="urn:microsoft.com/office/officeart/2009/3/layout/HorizontalOrganizationChart#227"/>
    <dgm:cxn modelId="{39577B6A-FC55-E94D-ACEE-E6A20E75DA04}" type="presOf" srcId="{4685CA47-9AC7-E740-98BE-6E7FE0604AE1}" destId="{42A5C67A-A6F4-3542-A303-30B8DD65057D}" srcOrd="0" destOrd="0" presId="urn:microsoft.com/office/officeart/2009/3/layout/HorizontalOrganizationChart#227"/>
    <dgm:cxn modelId="{1AC09462-F330-8948-B002-86DDA03FB87B}" type="presParOf" srcId="{2288FD34-22BA-704C-AD92-31F9F855B517}" destId="{4C3D3FAF-518E-6C49-A2C1-2CE3B2C4A287}" srcOrd="0" destOrd="0" presId="urn:microsoft.com/office/officeart/2009/3/layout/HorizontalOrganizationChart#227"/>
    <dgm:cxn modelId="{64E68B6F-B6B4-7F4B-A27B-BA7496C59F53}" type="presParOf" srcId="{4C3D3FAF-518E-6C49-A2C1-2CE3B2C4A287}" destId="{9DB823C8-46C1-AF49-9DF9-A9BE2BEB89AE}" srcOrd="0" destOrd="0" presId="urn:microsoft.com/office/officeart/2009/3/layout/HorizontalOrganizationChart#227"/>
    <dgm:cxn modelId="{218386ED-F7B4-1F40-9BA0-0CAFAF4B29DD}" type="presParOf" srcId="{9DB823C8-46C1-AF49-9DF9-A9BE2BEB89AE}" destId="{A2E96834-D69F-6C4F-B0B8-656A8D9643B0}" srcOrd="0" destOrd="0" presId="urn:microsoft.com/office/officeart/2009/3/layout/HorizontalOrganizationChart#227"/>
    <dgm:cxn modelId="{0886396C-622A-6A4B-99F1-17878DF58A5B}" type="presParOf" srcId="{9DB823C8-46C1-AF49-9DF9-A9BE2BEB89AE}" destId="{68DA386D-1296-CD45-AEE7-31F56F68D37D}" srcOrd="1" destOrd="0" presId="urn:microsoft.com/office/officeart/2009/3/layout/HorizontalOrganizationChart#227"/>
    <dgm:cxn modelId="{15B936C5-6681-0343-8930-D8C3B46B93D3}" type="presParOf" srcId="{4C3D3FAF-518E-6C49-A2C1-2CE3B2C4A287}" destId="{896EDC34-08D4-F943-8ECB-6CB25D39512A}" srcOrd="1" destOrd="0" presId="urn:microsoft.com/office/officeart/2009/3/layout/HorizontalOrganizationChart#227"/>
    <dgm:cxn modelId="{0E9B96E7-6B3D-4145-B22B-132C5CCF096D}" type="presParOf" srcId="{896EDC34-08D4-F943-8ECB-6CB25D39512A}" destId="{EA7032B5-8E6A-E14A-9112-5C08890AFF8F}" srcOrd="0" destOrd="0" presId="urn:microsoft.com/office/officeart/2009/3/layout/HorizontalOrganizationChart#227"/>
    <dgm:cxn modelId="{6AFF0FA2-06F6-9A43-B9AD-5AE7F9392B6E}" type="presParOf" srcId="{896EDC34-08D4-F943-8ECB-6CB25D39512A}" destId="{DF10D381-A89F-3846-922C-37CCBCB21D49}" srcOrd="1" destOrd="0" presId="urn:microsoft.com/office/officeart/2009/3/layout/HorizontalOrganizationChart#227"/>
    <dgm:cxn modelId="{90295B17-EB5D-BA4B-98A3-ED327E3EFCF6}" type="presParOf" srcId="{DF10D381-A89F-3846-922C-37CCBCB21D49}" destId="{D583B74B-E3F2-744F-AEDA-F599741356C8}" srcOrd="0" destOrd="0" presId="urn:microsoft.com/office/officeart/2009/3/layout/HorizontalOrganizationChart#227"/>
    <dgm:cxn modelId="{EF30A62D-5272-B843-B538-83F147EEEFDF}" type="presParOf" srcId="{D583B74B-E3F2-744F-AEDA-F599741356C8}" destId="{42A5C67A-A6F4-3542-A303-30B8DD65057D}" srcOrd="0" destOrd="0" presId="urn:microsoft.com/office/officeart/2009/3/layout/HorizontalOrganizationChart#227"/>
    <dgm:cxn modelId="{7816E4F4-205A-B647-A2D7-3272B154A912}" type="presParOf" srcId="{D583B74B-E3F2-744F-AEDA-F599741356C8}" destId="{159FA9EF-79C1-E544-9199-2809346B57B3}" srcOrd="1" destOrd="0" presId="urn:microsoft.com/office/officeart/2009/3/layout/HorizontalOrganizationChart#227"/>
    <dgm:cxn modelId="{22129B69-47A5-2E48-8E39-B609A01F43E7}" type="presParOf" srcId="{DF10D381-A89F-3846-922C-37CCBCB21D49}" destId="{57E3D6CE-58A9-3B4F-BDEF-1CC63E43482F}" srcOrd="1" destOrd="0" presId="urn:microsoft.com/office/officeart/2009/3/layout/HorizontalOrganizationChart#227"/>
    <dgm:cxn modelId="{FFDF73C5-394C-714E-B757-D1B5B574FEAD}" type="presParOf" srcId="{57E3D6CE-58A9-3B4F-BDEF-1CC63E43482F}" destId="{D0B204A8-B9E8-E643-872F-70A59EAE9CAD}" srcOrd="0" destOrd="0" presId="urn:microsoft.com/office/officeart/2009/3/layout/HorizontalOrganizationChart#227"/>
    <dgm:cxn modelId="{D1441F9D-2306-D542-AFE8-460730E732A9}" type="presParOf" srcId="{57E3D6CE-58A9-3B4F-BDEF-1CC63E43482F}" destId="{668339D2-AA89-7846-A396-8B9674F019DD}" srcOrd="1" destOrd="0" presId="urn:microsoft.com/office/officeart/2009/3/layout/HorizontalOrganizationChart#227"/>
    <dgm:cxn modelId="{F77C5FBE-7BB2-ED49-8A14-348641C43CC0}" type="presParOf" srcId="{668339D2-AA89-7846-A396-8B9674F019DD}" destId="{B200EBD8-B627-E449-8B0D-F970F0AC2256}" srcOrd="0" destOrd="0" presId="urn:microsoft.com/office/officeart/2009/3/layout/HorizontalOrganizationChart#227"/>
    <dgm:cxn modelId="{36EE7D33-9130-5741-84D9-D765412A7387}" type="presParOf" srcId="{B200EBD8-B627-E449-8B0D-F970F0AC2256}" destId="{4A29E08D-4DED-CC42-9C06-17045CC662CF}" srcOrd="0" destOrd="0" presId="urn:microsoft.com/office/officeart/2009/3/layout/HorizontalOrganizationChart#227"/>
    <dgm:cxn modelId="{C67AB237-D9A5-3C4A-8BFB-1EBFFF58A66E}" type="presParOf" srcId="{B200EBD8-B627-E449-8B0D-F970F0AC2256}" destId="{35D0159D-6C7A-7E4A-BBE6-08E07C25397E}" srcOrd="1" destOrd="0" presId="urn:microsoft.com/office/officeart/2009/3/layout/HorizontalOrganizationChart#227"/>
    <dgm:cxn modelId="{1B599397-733A-4C43-B000-505E0FA9AF54}" type="presParOf" srcId="{668339D2-AA89-7846-A396-8B9674F019DD}" destId="{55E83D98-238A-794D-BF07-C4E94E05827C}" srcOrd="1" destOrd="0" presId="urn:microsoft.com/office/officeart/2009/3/layout/HorizontalOrganizationChart#227"/>
    <dgm:cxn modelId="{FA525CCA-023F-474E-8FA6-25BD2C4B440E}" type="presParOf" srcId="{668339D2-AA89-7846-A396-8B9674F019DD}" destId="{C193A77F-8104-434C-9570-57A366849A08}" srcOrd="2" destOrd="0" presId="urn:microsoft.com/office/officeart/2009/3/layout/HorizontalOrganizationChart#227"/>
    <dgm:cxn modelId="{F382784B-F936-8043-9BA6-6E2FA6CDEDFD}" type="presParOf" srcId="{57E3D6CE-58A9-3B4F-BDEF-1CC63E43482F}" destId="{199E7C18-39A1-9F4B-A107-C8E2CD500D3B}" srcOrd="2" destOrd="0" presId="urn:microsoft.com/office/officeart/2009/3/layout/HorizontalOrganizationChart#227"/>
    <dgm:cxn modelId="{D59C477E-DAB6-B145-AD4D-A9F1F6293CBF}" type="presParOf" srcId="{57E3D6CE-58A9-3B4F-BDEF-1CC63E43482F}" destId="{E01BAA06-165E-A945-BC05-FE0D4BAC53C9}" srcOrd="3" destOrd="0" presId="urn:microsoft.com/office/officeart/2009/3/layout/HorizontalOrganizationChart#227"/>
    <dgm:cxn modelId="{2AFADBCB-9CB8-654B-9529-E57AE2A2AA5B}" type="presParOf" srcId="{E01BAA06-165E-A945-BC05-FE0D4BAC53C9}" destId="{F35B4F65-5311-D64A-AE4E-01DD26F52FA8}" srcOrd="0" destOrd="0" presId="urn:microsoft.com/office/officeart/2009/3/layout/HorizontalOrganizationChart#227"/>
    <dgm:cxn modelId="{F54217BF-FD41-7A40-AD22-7DD61F9F6D37}" type="presParOf" srcId="{F35B4F65-5311-D64A-AE4E-01DD26F52FA8}" destId="{BE9B9E0B-EF28-014C-802F-A2AE8458C85F}" srcOrd="0" destOrd="0" presId="urn:microsoft.com/office/officeart/2009/3/layout/HorizontalOrganizationChart#227"/>
    <dgm:cxn modelId="{433F4897-642F-5041-8EFA-FDEEFC1BB97E}" type="presParOf" srcId="{F35B4F65-5311-D64A-AE4E-01DD26F52FA8}" destId="{FF856479-0540-B24E-B5E1-3DD7DBAA399B}" srcOrd="1" destOrd="0" presId="urn:microsoft.com/office/officeart/2009/3/layout/HorizontalOrganizationChart#227"/>
    <dgm:cxn modelId="{D42772F4-513C-304A-8003-CF1B8DD4C60A}" type="presParOf" srcId="{E01BAA06-165E-A945-BC05-FE0D4BAC53C9}" destId="{19105398-B91C-FE44-920B-8F8FAECC38D7}" srcOrd="1" destOrd="0" presId="urn:microsoft.com/office/officeart/2009/3/layout/HorizontalOrganizationChart#227"/>
    <dgm:cxn modelId="{7FA4DAAB-3005-8C4D-9D8D-C94CDB61FFB9}" type="presParOf" srcId="{E01BAA06-165E-A945-BC05-FE0D4BAC53C9}" destId="{383A2B50-D584-D044-92AF-7E85750E41D8}" srcOrd="2" destOrd="0" presId="urn:microsoft.com/office/officeart/2009/3/layout/HorizontalOrganizationChart#227"/>
    <dgm:cxn modelId="{CD034063-A7C9-8145-960A-4FDE1B267F32}" type="presParOf" srcId="{57E3D6CE-58A9-3B4F-BDEF-1CC63E43482F}" destId="{8730436F-E906-AD48-BC60-EAE6D74A05A9}" srcOrd="4" destOrd="0" presId="urn:microsoft.com/office/officeart/2009/3/layout/HorizontalOrganizationChart#227"/>
    <dgm:cxn modelId="{DA479246-B493-304E-BFFC-48757BB841D3}" type="presParOf" srcId="{57E3D6CE-58A9-3B4F-BDEF-1CC63E43482F}" destId="{7745314A-C227-BA46-9577-E9AEA9921A90}" srcOrd="5" destOrd="0" presId="urn:microsoft.com/office/officeart/2009/3/layout/HorizontalOrganizationChart#227"/>
    <dgm:cxn modelId="{23944030-99F6-0D44-938D-EBB0C85C727F}" type="presParOf" srcId="{7745314A-C227-BA46-9577-E9AEA9921A90}" destId="{30294A11-B8FA-0B45-840E-81277829850B}" srcOrd="0" destOrd="0" presId="urn:microsoft.com/office/officeart/2009/3/layout/HorizontalOrganizationChart#227"/>
    <dgm:cxn modelId="{1A239347-5DEA-0743-AF7E-1D53B1EF3599}" type="presParOf" srcId="{30294A11-B8FA-0B45-840E-81277829850B}" destId="{D4D184D5-F84D-5E4C-B811-71F07B2B2DBA}" srcOrd="0" destOrd="0" presId="urn:microsoft.com/office/officeart/2009/3/layout/HorizontalOrganizationChart#227"/>
    <dgm:cxn modelId="{EC19D661-FCE9-A440-A316-1CD6616ADAC0}" type="presParOf" srcId="{30294A11-B8FA-0B45-840E-81277829850B}" destId="{AE627B73-9787-CB47-9AE3-DA803173EC5D}" srcOrd="1" destOrd="0" presId="urn:microsoft.com/office/officeart/2009/3/layout/HorizontalOrganizationChart#227"/>
    <dgm:cxn modelId="{22FE70AF-379E-B241-8927-15F982644FA3}" type="presParOf" srcId="{7745314A-C227-BA46-9577-E9AEA9921A90}" destId="{53C4DDBD-107F-4142-A357-451F0BCC6677}" srcOrd="1" destOrd="0" presId="urn:microsoft.com/office/officeart/2009/3/layout/HorizontalOrganizationChart#227"/>
    <dgm:cxn modelId="{763BA117-45BA-6441-8A46-ED95BAD42327}" type="presParOf" srcId="{7745314A-C227-BA46-9577-E9AEA9921A90}" destId="{6F5254C1-8857-7A4F-9C8B-77D162C9CEF2}" srcOrd="2" destOrd="0" presId="urn:microsoft.com/office/officeart/2009/3/layout/HorizontalOrganizationChart#227"/>
    <dgm:cxn modelId="{B502E14C-27A0-9543-87A4-5D550010E233}" type="presParOf" srcId="{DF10D381-A89F-3846-922C-37CCBCB21D49}" destId="{D72D3F25-335E-B94E-A54E-CC9ABCE68324}" srcOrd="2" destOrd="0" presId="urn:microsoft.com/office/officeart/2009/3/layout/HorizontalOrganizationChart#227"/>
    <dgm:cxn modelId="{5BFA68E7-53C0-0E49-B248-7F2208170809}" type="presParOf" srcId="{896EDC34-08D4-F943-8ECB-6CB25D39512A}" destId="{D769AE1D-24A9-7141-8B33-344BEC6D5DC1}" srcOrd="2" destOrd="0" presId="urn:microsoft.com/office/officeart/2009/3/layout/HorizontalOrganizationChart#227"/>
    <dgm:cxn modelId="{64755F88-8D61-D245-99B1-9CB07DDF5651}" type="presParOf" srcId="{896EDC34-08D4-F943-8ECB-6CB25D39512A}" destId="{86A493E2-0E33-0045-A45D-CF7F96341E11}" srcOrd="3" destOrd="0" presId="urn:microsoft.com/office/officeart/2009/3/layout/HorizontalOrganizationChart#227"/>
    <dgm:cxn modelId="{350F2F48-E226-424F-99E1-083D2DC303E0}" type="presParOf" srcId="{86A493E2-0E33-0045-A45D-CF7F96341E11}" destId="{393C0281-3FE2-D94C-B521-6396274A946F}" srcOrd="0" destOrd="0" presId="urn:microsoft.com/office/officeart/2009/3/layout/HorizontalOrganizationChart#227"/>
    <dgm:cxn modelId="{28EF1763-5D87-634F-A13A-BDFFECAF5E97}" type="presParOf" srcId="{393C0281-3FE2-D94C-B521-6396274A946F}" destId="{1A63EF55-B5BE-084D-AD0E-4AEAA20BF751}" srcOrd="0" destOrd="0" presId="urn:microsoft.com/office/officeart/2009/3/layout/HorizontalOrganizationChart#227"/>
    <dgm:cxn modelId="{ABA79829-351E-AB40-939B-7003B5F9ACE3}" type="presParOf" srcId="{393C0281-3FE2-D94C-B521-6396274A946F}" destId="{1A0203F5-58B5-D34E-A9AA-DBD26E9E265F}" srcOrd="1" destOrd="0" presId="urn:microsoft.com/office/officeart/2009/3/layout/HorizontalOrganizationChart#227"/>
    <dgm:cxn modelId="{C6889A18-8E20-9040-AEFF-FC6EB1013A3A}" type="presParOf" srcId="{86A493E2-0E33-0045-A45D-CF7F96341E11}" destId="{C9BBEBB2-3F99-8C47-BEB2-68F7FA896546}" srcOrd="1" destOrd="0" presId="urn:microsoft.com/office/officeart/2009/3/layout/HorizontalOrganizationChart#227"/>
    <dgm:cxn modelId="{B42A02A6-B9B9-3347-AA18-AF388EFDDAD9}" type="presParOf" srcId="{86A493E2-0E33-0045-A45D-CF7F96341E11}" destId="{FD7C51B7-E235-FF4A-8CE2-9903CD0D5701}" srcOrd="2" destOrd="0" presId="urn:microsoft.com/office/officeart/2009/3/layout/HorizontalOrganizationChart#227"/>
    <dgm:cxn modelId="{CCC06140-C599-1045-BFF5-04AB13DB3DF8}" type="presParOf" srcId="{896EDC34-08D4-F943-8ECB-6CB25D39512A}" destId="{9FBC76AB-212F-8940-888B-CD4C9FC59450}" srcOrd="4" destOrd="0" presId="urn:microsoft.com/office/officeart/2009/3/layout/HorizontalOrganizationChart#227"/>
    <dgm:cxn modelId="{F3749840-A458-6A47-BC3F-C864AADEFB0F}" type="presParOf" srcId="{896EDC34-08D4-F943-8ECB-6CB25D39512A}" destId="{100F0781-0D2C-8F44-8A5E-177D1888827C}" srcOrd="5" destOrd="0" presId="urn:microsoft.com/office/officeart/2009/3/layout/HorizontalOrganizationChart#227"/>
    <dgm:cxn modelId="{9D4D6FA4-2A60-C040-83F5-A5C9BF935E70}" type="presParOf" srcId="{100F0781-0D2C-8F44-8A5E-177D1888827C}" destId="{A39ABE9E-0FDC-3049-80A9-6BAD15B42EA4}" srcOrd="0" destOrd="0" presId="urn:microsoft.com/office/officeart/2009/3/layout/HorizontalOrganizationChart#227"/>
    <dgm:cxn modelId="{062D97A7-92BA-274E-802A-AEF304C33AFA}" type="presParOf" srcId="{A39ABE9E-0FDC-3049-80A9-6BAD15B42EA4}" destId="{5AABDCEC-010E-E04D-A7AA-316A16777369}" srcOrd="0" destOrd="0" presId="urn:microsoft.com/office/officeart/2009/3/layout/HorizontalOrganizationChart#227"/>
    <dgm:cxn modelId="{C050574A-476C-DC44-83CD-D16FA0E47501}" type="presParOf" srcId="{A39ABE9E-0FDC-3049-80A9-6BAD15B42EA4}" destId="{A1EE76CA-3D32-4745-BB98-C3D94C1C0D80}" srcOrd="1" destOrd="0" presId="urn:microsoft.com/office/officeart/2009/3/layout/HorizontalOrganizationChart#227"/>
    <dgm:cxn modelId="{0CCCD7BA-7291-CC4A-ABC6-4C5929555279}" type="presParOf" srcId="{100F0781-0D2C-8F44-8A5E-177D1888827C}" destId="{C74B09E2-DA67-234B-9031-F5C13AC764FE}" srcOrd="1" destOrd="0" presId="urn:microsoft.com/office/officeart/2009/3/layout/HorizontalOrganizationChart#227"/>
    <dgm:cxn modelId="{B02E394F-2BCB-E947-B7E8-585D1C0A6EAB}" type="presParOf" srcId="{100F0781-0D2C-8F44-8A5E-177D1888827C}" destId="{0A969889-DA33-A34A-B210-97A8642F94D5}" srcOrd="2" destOrd="0" presId="urn:microsoft.com/office/officeart/2009/3/layout/HorizontalOrganizationChart#227"/>
    <dgm:cxn modelId="{A9D809CF-5610-8A4C-AFD6-404E087127C2}" type="presParOf" srcId="{4C3D3FAF-518E-6C49-A2C1-2CE3B2C4A287}" destId="{8C04021C-E693-0040-8651-B19E85018D01}" srcOrd="2" destOrd="0" presId="urn:microsoft.com/office/officeart/2009/3/layout/HorizontalOrganizationChart#22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28" loCatId="" qsTypeId="urn:microsoft.com/office/officeart/2005/8/quickstyle/simple1#256" qsCatId="simple" csTypeId="urn:microsoft.com/office/officeart/2005/8/colors/accent5_1#256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68CE1D6D-2ED2-334A-8C82-62DEF69EF11E}" type="presOf" srcId="{4685CA47-9AC7-E740-98BE-6E7FE0604AE1}" destId="{95BDFF54-8E23-7844-B3DF-55DCDF2DF809}" srcOrd="1" destOrd="0" presId="urn:microsoft.com/office/officeart/2009/3/layout/HorizontalOrganizationChart#228"/>
    <dgm:cxn modelId="{53A17451-F5A6-B84E-A53D-36431AA16C4C}" type="presOf" srcId="{E7386FE0-53A1-404E-B6E5-80A6002B2276}" destId="{AE627B73-9787-CB47-9AE3-DA803173EC5D}" srcOrd="1" destOrd="0" presId="urn:microsoft.com/office/officeart/2009/3/layout/HorizontalOrganizationChart#228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4CD05BDC-2168-E145-8D94-3630AC7CCBF9}" type="presOf" srcId="{7F63ACE5-BBC4-2948-8504-F8232C50C59A}" destId="{BE9B9E0B-EF28-014C-802F-A2AE8458C85F}" srcOrd="0" destOrd="0" presId="urn:microsoft.com/office/officeart/2009/3/layout/HorizontalOrganizationChart#228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D480CEB9-BEDF-7640-8D49-732C1F4A3708}" type="presOf" srcId="{7F63ACE5-BBC4-2948-8504-F8232C50C59A}" destId="{FF856479-0540-B24E-B5E1-3DD7DBAA399B}" srcOrd="1" destOrd="0" presId="urn:microsoft.com/office/officeart/2009/3/layout/HorizontalOrganizationChart#228"/>
    <dgm:cxn modelId="{C3A1DE4E-D447-DD4B-862A-C5A7FE34BBC7}" type="presOf" srcId="{4685CA47-9AC7-E740-98BE-6E7FE0604AE1}" destId="{546713E6-F196-7F44-B291-050D790C476D}" srcOrd="0" destOrd="0" presId="urn:microsoft.com/office/officeart/2009/3/layout/HorizontalOrganizationChart#228"/>
    <dgm:cxn modelId="{B83532FC-6EE4-8248-B055-30989D102A8F}" type="presOf" srcId="{0D43ED7A-FA38-4D4A-B4E0-BC560BA620EA}" destId="{8730436F-E906-AD48-BC60-EAE6D74A05A9}" srcOrd="0" destOrd="0" presId="urn:microsoft.com/office/officeart/2009/3/layout/HorizontalOrganizationChart#228"/>
    <dgm:cxn modelId="{5489DAE8-D15A-7F4E-A52E-69C9328906BE}" type="presOf" srcId="{9885791D-5342-D04A-8932-E3ECC25322C4}" destId="{4A29E08D-4DED-CC42-9C06-17045CC662CF}" srcOrd="0" destOrd="0" presId="urn:microsoft.com/office/officeart/2009/3/layout/HorizontalOrganizationChart#228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CF2360DE-5061-3E43-AEDB-370BBD4077C6}" type="presOf" srcId="{9885791D-5342-D04A-8932-E3ECC25322C4}" destId="{35D0159D-6C7A-7E4A-BBE6-08E07C25397E}" srcOrd="1" destOrd="0" presId="urn:microsoft.com/office/officeart/2009/3/layout/HorizontalOrganizationChart#228"/>
    <dgm:cxn modelId="{C22709BA-0180-E740-9B7B-0E84CDC64357}" type="presOf" srcId="{5ED491BA-EB6A-0247-88C9-904A7B761D63}" destId="{199E7C18-39A1-9F4B-A107-C8E2CD500D3B}" srcOrd="0" destOrd="0" presId="urn:microsoft.com/office/officeart/2009/3/layout/HorizontalOrganizationChart#228"/>
    <dgm:cxn modelId="{2FA28617-35A8-DB4A-9D7A-E8FF34934F32}" type="presOf" srcId="{E7386FE0-53A1-404E-B6E5-80A6002B2276}" destId="{D4D184D5-F84D-5E4C-B811-71F07B2B2DBA}" srcOrd="0" destOrd="0" presId="urn:microsoft.com/office/officeart/2009/3/layout/HorizontalOrganizationChart#228"/>
    <dgm:cxn modelId="{C623AB08-529E-044C-89DA-D5F3B1C960F5}" type="presOf" srcId="{EE59202F-5D0E-2649-A635-D88BDB0C20B0}" destId="{D0B204A8-B9E8-E643-872F-70A59EAE9CAD}" srcOrd="0" destOrd="0" presId="urn:microsoft.com/office/officeart/2009/3/layout/HorizontalOrganizationChart#228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50B6C048-6A4F-A840-A07A-BCAB884B2ACB}" type="presOf" srcId="{C84108CA-1057-DA43-95F3-7CAF5FF654B0}" destId="{2288FD34-22BA-704C-AD92-31F9F855B517}" srcOrd="0" destOrd="0" presId="urn:microsoft.com/office/officeart/2009/3/layout/HorizontalOrganizationChart#228"/>
    <dgm:cxn modelId="{1641D6D1-00F9-2F40-A8F1-EC58C8847564}" type="presParOf" srcId="{2288FD34-22BA-704C-AD92-31F9F855B517}" destId="{A81BCCB8-8A52-8341-AB5B-989B675AB4B9}" srcOrd="0" destOrd="0" presId="urn:microsoft.com/office/officeart/2009/3/layout/HorizontalOrganizationChart#228"/>
    <dgm:cxn modelId="{74BCA9F3-046D-A24C-9D22-299D0348BE14}" type="presParOf" srcId="{A81BCCB8-8A52-8341-AB5B-989B675AB4B9}" destId="{9051AE74-416E-C544-B7DD-040C738FA31A}" srcOrd="0" destOrd="0" presId="urn:microsoft.com/office/officeart/2009/3/layout/HorizontalOrganizationChart#228"/>
    <dgm:cxn modelId="{4607B291-C317-3C41-8152-8ADC3B581D94}" type="presParOf" srcId="{9051AE74-416E-C544-B7DD-040C738FA31A}" destId="{546713E6-F196-7F44-B291-050D790C476D}" srcOrd="0" destOrd="0" presId="urn:microsoft.com/office/officeart/2009/3/layout/HorizontalOrganizationChart#228"/>
    <dgm:cxn modelId="{D097AAAD-F4FC-2046-8765-A0FA528D5882}" type="presParOf" srcId="{9051AE74-416E-C544-B7DD-040C738FA31A}" destId="{95BDFF54-8E23-7844-B3DF-55DCDF2DF809}" srcOrd="1" destOrd="0" presId="urn:microsoft.com/office/officeart/2009/3/layout/HorizontalOrganizationChart#228"/>
    <dgm:cxn modelId="{97822C97-1F42-1D41-B78A-AD1A57B97AB7}" type="presParOf" srcId="{A81BCCB8-8A52-8341-AB5B-989B675AB4B9}" destId="{BCFA9AD3-31B7-AD4D-B86A-FB588D5AC4AC}" srcOrd="1" destOrd="0" presId="urn:microsoft.com/office/officeart/2009/3/layout/HorizontalOrganizationChart#228"/>
    <dgm:cxn modelId="{1551CD58-A59E-0C42-BBA4-7684FFF97F8B}" type="presParOf" srcId="{BCFA9AD3-31B7-AD4D-B86A-FB588D5AC4AC}" destId="{D0B204A8-B9E8-E643-872F-70A59EAE9CAD}" srcOrd="0" destOrd="0" presId="urn:microsoft.com/office/officeart/2009/3/layout/HorizontalOrganizationChart#228"/>
    <dgm:cxn modelId="{E9FE93AF-049C-574E-9C43-8226818274F0}" type="presParOf" srcId="{BCFA9AD3-31B7-AD4D-B86A-FB588D5AC4AC}" destId="{668339D2-AA89-7846-A396-8B9674F019DD}" srcOrd="1" destOrd="0" presId="urn:microsoft.com/office/officeart/2009/3/layout/HorizontalOrganizationChart#228"/>
    <dgm:cxn modelId="{830B4183-8A09-C247-930E-A5FD5E58D286}" type="presParOf" srcId="{668339D2-AA89-7846-A396-8B9674F019DD}" destId="{B200EBD8-B627-E449-8B0D-F970F0AC2256}" srcOrd="0" destOrd="0" presId="urn:microsoft.com/office/officeart/2009/3/layout/HorizontalOrganizationChart#228"/>
    <dgm:cxn modelId="{39DE9888-BDFD-9348-8CF6-C7630D0889FA}" type="presParOf" srcId="{B200EBD8-B627-E449-8B0D-F970F0AC2256}" destId="{4A29E08D-4DED-CC42-9C06-17045CC662CF}" srcOrd="0" destOrd="0" presId="urn:microsoft.com/office/officeart/2009/3/layout/HorizontalOrganizationChart#228"/>
    <dgm:cxn modelId="{349E5586-C987-2442-BE30-961C83E3C542}" type="presParOf" srcId="{B200EBD8-B627-E449-8B0D-F970F0AC2256}" destId="{35D0159D-6C7A-7E4A-BBE6-08E07C25397E}" srcOrd="1" destOrd="0" presId="urn:microsoft.com/office/officeart/2009/3/layout/HorizontalOrganizationChart#228"/>
    <dgm:cxn modelId="{B1C76A72-3AEF-3D44-844F-56B5F70E842D}" type="presParOf" srcId="{668339D2-AA89-7846-A396-8B9674F019DD}" destId="{55E83D98-238A-794D-BF07-C4E94E05827C}" srcOrd="1" destOrd="0" presId="urn:microsoft.com/office/officeart/2009/3/layout/HorizontalOrganizationChart#228"/>
    <dgm:cxn modelId="{639661A4-C7E7-CE46-86AE-4188C3676EAC}" type="presParOf" srcId="{668339D2-AA89-7846-A396-8B9674F019DD}" destId="{C193A77F-8104-434C-9570-57A366849A08}" srcOrd="2" destOrd="0" presId="urn:microsoft.com/office/officeart/2009/3/layout/HorizontalOrganizationChart#228"/>
    <dgm:cxn modelId="{F62C044B-0748-6443-84AD-21A39C4CB791}" type="presParOf" srcId="{BCFA9AD3-31B7-AD4D-B86A-FB588D5AC4AC}" destId="{199E7C18-39A1-9F4B-A107-C8E2CD500D3B}" srcOrd="2" destOrd="0" presId="urn:microsoft.com/office/officeart/2009/3/layout/HorizontalOrganizationChart#228"/>
    <dgm:cxn modelId="{54295ABB-E186-9243-9E0D-14E336010C82}" type="presParOf" srcId="{BCFA9AD3-31B7-AD4D-B86A-FB588D5AC4AC}" destId="{E01BAA06-165E-A945-BC05-FE0D4BAC53C9}" srcOrd="3" destOrd="0" presId="urn:microsoft.com/office/officeart/2009/3/layout/HorizontalOrganizationChart#228"/>
    <dgm:cxn modelId="{6D22D219-0C37-BA43-8DA1-C0B353133AFE}" type="presParOf" srcId="{E01BAA06-165E-A945-BC05-FE0D4BAC53C9}" destId="{F35B4F65-5311-D64A-AE4E-01DD26F52FA8}" srcOrd="0" destOrd="0" presId="urn:microsoft.com/office/officeart/2009/3/layout/HorizontalOrganizationChart#228"/>
    <dgm:cxn modelId="{D83A4E49-C67B-3C41-8437-84E1985571E6}" type="presParOf" srcId="{F35B4F65-5311-D64A-AE4E-01DD26F52FA8}" destId="{BE9B9E0B-EF28-014C-802F-A2AE8458C85F}" srcOrd="0" destOrd="0" presId="urn:microsoft.com/office/officeart/2009/3/layout/HorizontalOrganizationChart#228"/>
    <dgm:cxn modelId="{660F2099-1352-C246-A616-03AA659382AF}" type="presParOf" srcId="{F35B4F65-5311-D64A-AE4E-01DD26F52FA8}" destId="{FF856479-0540-B24E-B5E1-3DD7DBAA399B}" srcOrd="1" destOrd="0" presId="urn:microsoft.com/office/officeart/2009/3/layout/HorizontalOrganizationChart#228"/>
    <dgm:cxn modelId="{74B0AB3B-BBDF-4A45-B3C1-919F1440E84E}" type="presParOf" srcId="{E01BAA06-165E-A945-BC05-FE0D4BAC53C9}" destId="{19105398-B91C-FE44-920B-8F8FAECC38D7}" srcOrd="1" destOrd="0" presId="urn:microsoft.com/office/officeart/2009/3/layout/HorizontalOrganizationChart#228"/>
    <dgm:cxn modelId="{C967C2C1-6637-C145-9882-0871A6823FCF}" type="presParOf" srcId="{E01BAA06-165E-A945-BC05-FE0D4BAC53C9}" destId="{383A2B50-D584-D044-92AF-7E85750E41D8}" srcOrd="2" destOrd="0" presId="urn:microsoft.com/office/officeart/2009/3/layout/HorizontalOrganizationChart#228"/>
    <dgm:cxn modelId="{3A5CA695-95D4-8145-B4C8-2E0F0890EA39}" type="presParOf" srcId="{BCFA9AD3-31B7-AD4D-B86A-FB588D5AC4AC}" destId="{8730436F-E906-AD48-BC60-EAE6D74A05A9}" srcOrd="4" destOrd="0" presId="urn:microsoft.com/office/officeart/2009/3/layout/HorizontalOrganizationChart#228"/>
    <dgm:cxn modelId="{DA92801B-B568-FF4B-A27F-FBE95BC43BFD}" type="presParOf" srcId="{BCFA9AD3-31B7-AD4D-B86A-FB588D5AC4AC}" destId="{7745314A-C227-BA46-9577-E9AEA9921A90}" srcOrd="5" destOrd="0" presId="urn:microsoft.com/office/officeart/2009/3/layout/HorizontalOrganizationChart#228"/>
    <dgm:cxn modelId="{567E8569-FFB7-104E-9AFC-7F72016696C6}" type="presParOf" srcId="{7745314A-C227-BA46-9577-E9AEA9921A90}" destId="{30294A11-B8FA-0B45-840E-81277829850B}" srcOrd="0" destOrd="0" presId="urn:microsoft.com/office/officeart/2009/3/layout/HorizontalOrganizationChart#228"/>
    <dgm:cxn modelId="{2E3E321D-E85C-2148-B8E9-387FF6B9B3A2}" type="presParOf" srcId="{30294A11-B8FA-0B45-840E-81277829850B}" destId="{D4D184D5-F84D-5E4C-B811-71F07B2B2DBA}" srcOrd="0" destOrd="0" presId="urn:microsoft.com/office/officeart/2009/3/layout/HorizontalOrganizationChart#228"/>
    <dgm:cxn modelId="{F016B004-5BF0-E640-821E-BF173BC7B254}" type="presParOf" srcId="{30294A11-B8FA-0B45-840E-81277829850B}" destId="{AE627B73-9787-CB47-9AE3-DA803173EC5D}" srcOrd="1" destOrd="0" presId="urn:microsoft.com/office/officeart/2009/3/layout/HorizontalOrganizationChart#228"/>
    <dgm:cxn modelId="{9A895922-D636-F948-82D5-0CFB456AD61E}" type="presParOf" srcId="{7745314A-C227-BA46-9577-E9AEA9921A90}" destId="{53C4DDBD-107F-4142-A357-451F0BCC6677}" srcOrd="1" destOrd="0" presId="urn:microsoft.com/office/officeart/2009/3/layout/HorizontalOrganizationChart#228"/>
    <dgm:cxn modelId="{9F0890F1-615D-EF44-9EA3-4D4904DBB977}" type="presParOf" srcId="{7745314A-C227-BA46-9577-E9AEA9921A90}" destId="{6F5254C1-8857-7A4F-9C8B-77D162C9CEF2}" srcOrd="2" destOrd="0" presId="urn:microsoft.com/office/officeart/2009/3/layout/HorizontalOrganizationChart#228"/>
    <dgm:cxn modelId="{404F009E-10F3-7442-B353-4E07B65B075D}" type="presParOf" srcId="{A81BCCB8-8A52-8341-AB5B-989B675AB4B9}" destId="{5F97A121-55AB-C048-A619-33DFE8068BBB}" srcOrd="2" destOrd="0" presId="urn:microsoft.com/office/officeart/2009/3/layout/HorizontalOrganizationChart#22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29" loCatId="" qsTypeId="urn:microsoft.com/office/officeart/2005/8/quickstyle/simple1#257" qsCatId="simple" csTypeId="urn:microsoft.com/office/officeart/2005/8/colors/accent5_1#257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676B479A-1620-5748-A44B-841A8D2C888E}" type="presOf" srcId="{5ED491BA-EB6A-0247-88C9-904A7B761D63}" destId="{199E7C18-39A1-9F4B-A107-C8E2CD500D3B}" srcOrd="0" destOrd="0" presId="urn:microsoft.com/office/officeart/2009/3/layout/HorizontalOrganizationChart#229"/>
    <dgm:cxn modelId="{DDB62887-2ABA-8A4E-98E1-9EC47DDDF82B}" type="presOf" srcId="{EE59202F-5D0E-2649-A635-D88BDB0C20B0}" destId="{D0B204A8-B9E8-E643-872F-70A59EAE9CAD}" srcOrd="0" destOrd="0" presId="urn:microsoft.com/office/officeart/2009/3/layout/HorizontalOrganizationChart#229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58FA1BEE-B693-0941-869F-BC9FD36CC214}" type="presOf" srcId="{7F63ACE5-BBC4-2948-8504-F8232C50C59A}" destId="{BE9B9E0B-EF28-014C-802F-A2AE8458C85F}" srcOrd="0" destOrd="0" presId="urn:microsoft.com/office/officeart/2009/3/layout/HorizontalOrganizationChart#229"/>
    <dgm:cxn modelId="{0EAC666E-DB39-6846-A90F-EB757216E8BD}" type="presOf" srcId="{4685CA47-9AC7-E740-98BE-6E7FE0604AE1}" destId="{95BDFF54-8E23-7844-B3DF-55DCDF2DF809}" srcOrd="1" destOrd="0" presId="urn:microsoft.com/office/officeart/2009/3/layout/HorizontalOrganizationChart#229"/>
    <dgm:cxn modelId="{7E9229DC-7618-5149-B4FD-7BD0B929252D}" type="presOf" srcId="{9885791D-5342-D04A-8932-E3ECC25322C4}" destId="{35D0159D-6C7A-7E4A-BBE6-08E07C25397E}" srcOrd="1" destOrd="0" presId="urn:microsoft.com/office/officeart/2009/3/layout/HorizontalOrganizationChart#229"/>
    <dgm:cxn modelId="{CDED8BFE-8B85-654D-AC4C-B2C1198AEABB}" type="presOf" srcId="{E7386FE0-53A1-404E-B6E5-80A6002B2276}" destId="{D4D184D5-F84D-5E4C-B811-71F07B2B2DBA}" srcOrd="0" destOrd="0" presId="urn:microsoft.com/office/officeart/2009/3/layout/HorizontalOrganizationChart#229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EC17CCA2-6105-6D4F-9A59-ECC008F5BDF0}" type="presOf" srcId="{7F63ACE5-BBC4-2948-8504-F8232C50C59A}" destId="{FF856479-0540-B24E-B5E1-3DD7DBAA399B}" srcOrd="1" destOrd="0" presId="urn:microsoft.com/office/officeart/2009/3/layout/HorizontalOrganizationChart#229"/>
    <dgm:cxn modelId="{F36545EF-2F12-5845-A565-39F0B9A389BA}" type="presOf" srcId="{0D43ED7A-FA38-4D4A-B4E0-BC560BA620EA}" destId="{8730436F-E906-AD48-BC60-EAE6D74A05A9}" srcOrd="0" destOrd="0" presId="urn:microsoft.com/office/officeart/2009/3/layout/HorizontalOrganizationChart#229"/>
    <dgm:cxn modelId="{2D77F93D-289B-184C-A2F4-A17C88F5A9DD}" type="presOf" srcId="{E7386FE0-53A1-404E-B6E5-80A6002B2276}" destId="{AE627B73-9787-CB47-9AE3-DA803173EC5D}" srcOrd="1" destOrd="0" presId="urn:microsoft.com/office/officeart/2009/3/layout/HorizontalOrganizationChart#229"/>
    <dgm:cxn modelId="{D8FC3EB7-1341-8945-B2AD-96857BE50100}" type="presOf" srcId="{C84108CA-1057-DA43-95F3-7CAF5FF654B0}" destId="{2288FD34-22BA-704C-AD92-31F9F855B517}" srcOrd="0" destOrd="0" presId="urn:microsoft.com/office/officeart/2009/3/layout/HorizontalOrganizationChart#229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163AAD45-6768-D046-AF18-827F3524FBAB}" type="presOf" srcId="{4685CA47-9AC7-E740-98BE-6E7FE0604AE1}" destId="{546713E6-F196-7F44-B291-050D790C476D}" srcOrd="0" destOrd="0" presId="urn:microsoft.com/office/officeart/2009/3/layout/HorizontalOrganizationChart#229"/>
    <dgm:cxn modelId="{6B84B351-388B-D043-985C-B95302EF7FA0}" type="presOf" srcId="{9885791D-5342-D04A-8932-E3ECC25322C4}" destId="{4A29E08D-4DED-CC42-9C06-17045CC662CF}" srcOrd="0" destOrd="0" presId="urn:microsoft.com/office/officeart/2009/3/layout/HorizontalOrganizationChart#229"/>
    <dgm:cxn modelId="{D440E956-06D7-F547-BE0C-B95EA76226E8}" type="presParOf" srcId="{2288FD34-22BA-704C-AD92-31F9F855B517}" destId="{A81BCCB8-8A52-8341-AB5B-989B675AB4B9}" srcOrd="0" destOrd="0" presId="urn:microsoft.com/office/officeart/2009/3/layout/HorizontalOrganizationChart#229"/>
    <dgm:cxn modelId="{B2DF667A-9AC3-1C4B-BACE-4FEA874C5B66}" type="presParOf" srcId="{A81BCCB8-8A52-8341-AB5B-989B675AB4B9}" destId="{9051AE74-416E-C544-B7DD-040C738FA31A}" srcOrd="0" destOrd="0" presId="urn:microsoft.com/office/officeart/2009/3/layout/HorizontalOrganizationChart#229"/>
    <dgm:cxn modelId="{94C51298-0183-B24E-A9EC-15A3E6426A8F}" type="presParOf" srcId="{9051AE74-416E-C544-B7DD-040C738FA31A}" destId="{546713E6-F196-7F44-B291-050D790C476D}" srcOrd="0" destOrd="0" presId="urn:microsoft.com/office/officeart/2009/3/layout/HorizontalOrganizationChart#229"/>
    <dgm:cxn modelId="{50A5588E-82A3-F345-B05A-5B5B5CA97973}" type="presParOf" srcId="{9051AE74-416E-C544-B7DD-040C738FA31A}" destId="{95BDFF54-8E23-7844-B3DF-55DCDF2DF809}" srcOrd="1" destOrd="0" presId="urn:microsoft.com/office/officeart/2009/3/layout/HorizontalOrganizationChart#229"/>
    <dgm:cxn modelId="{1F9ECEE0-EA07-BA41-A3B0-9A1F71F01729}" type="presParOf" srcId="{A81BCCB8-8A52-8341-AB5B-989B675AB4B9}" destId="{BCFA9AD3-31B7-AD4D-B86A-FB588D5AC4AC}" srcOrd="1" destOrd="0" presId="urn:microsoft.com/office/officeart/2009/3/layout/HorizontalOrganizationChart#229"/>
    <dgm:cxn modelId="{E43E728A-0CE7-BF45-A375-7E055AC8D95C}" type="presParOf" srcId="{BCFA9AD3-31B7-AD4D-B86A-FB588D5AC4AC}" destId="{D0B204A8-B9E8-E643-872F-70A59EAE9CAD}" srcOrd="0" destOrd="0" presId="urn:microsoft.com/office/officeart/2009/3/layout/HorizontalOrganizationChart#229"/>
    <dgm:cxn modelId="{24C6931A-BBA3-A04F-9D2D-6E994C099B0E}" type="presParOf" srcId="{BCFA9AD3-31B7-AD4D-B86A-FB588D5AC4AC}" destId="{668339D2-AA89-7846-A396-8B9674F019DD}" srcOrd="1" destOrd="0" presId="urn:microsoft.com/office/officeart/2009/3/layout/HorizontalOrganizationChart#229"/>
    <dgm:cxn modelId="{C9393DE3-B198-914A-97D0-61AA36D128AF}" type="presParOf" srcId="{668339D2-AA89-7846-A396-8B9674F019DD}" destId="{B200EBD8-B627-E449-8B0D-F970F0AC2256}" srcOrd="0" destOrd="0" presId="urn:microsoft.com/office/officeart/2009/3/layout/HorizontalOrganizationChart#229"/>
    <dgm:cxn modelId="{3647DD63-4698-A143-BC67-19C98117B0CC}" type="presParOf" srcId="{B200EBD8-B627-E449-8B0D-F970F0AC2256}" destId="{4A29E08D-4DED-CC42-9C06-17045CC662CF}" srcOrd="0" destOrd="0" presId="urn:microsoft.com/office/officeart/2009/3/layout/HorizontalOrganizationChart#229"/>
    <dgm:cxn modelId="{A3DEA427-93D5-A74A-86FB-FF7230D68C3F}" type="presParOf" srcId="{B200EBD8-B627-E449-8B0D-F970F0AC2256}" destId="{35D0159D-6C7A-7E4A-BBE6-08E07C25397E}" srcOrd="1" destOrd="0" presId="urn:microsoft.com/office/officeart/2009/3/layout/HorizontalOrganizationChart#229"/>
    <dgm:cxn modelId="{848A6216-7A8D-5348-AEE2-D074891D8F9F}" type="presParOf" srcId="{668339D2-AA89-7846-A396-8B9674F019DD}" destId="{55E83D98-238A-794D-BF07-C4E94E05827C}" srcOrd="1" destOrd="0" presId="urn:microsoft.com/office/officeart/2009/3/layout/HorizontalOrganizationChart#229"/>
    <dgm:cxn modelId="{34DACB43-367A-8645-825C-EFFB0841DB86}" type="presParOf" srcId="{668339D2-AA89-7846-A396-8B9674F019DD}" destId="{C193A77F-8104-434C-9570-57A366849A08}" srcOrd="2" destOrd="0" presId="urn:microsoft.com/office/officeart/2009/3/layout/HorizontalOrganizationChart#229"/>
    <dgm:cxn modelId="{DA278595-DEAC-4043-A442-0653D59BDA91}" type="presParOf" srcId="{BCFA9AD3-31B7-AD4D-B86A-FB588D5AC4AC}" destId="{199E7C18-39A1-9F4B-A107-C8E2CD500D3B}" srcOrd="2" destOrd="0" presId="urn:microsoft.com/office/officeart/2009/3/layout/HorizontalOrganizationChart#229"/>
    <dgm:cxn modelId="{52DF5BBA-5334-454B-84C4-70E224F006C4}" type="presParOf" srcId="{BCFA9AD3-31B7-AD4D-B86A-FB588D5AC4AC}" destId="{E01BAA06-165E-A945-BC05-FE0D4BAC53C9}" srcOrd="3" destOrd="0" presId="urn:microsoft.com/office/officeart/2009/3/layout/HorizontalOrganizationChart#229"/>
    <dgm:cxn modelId="{A0B572E6-89B4-EC40-B7BE-87365E6DBD63}" type="presParOf" srcId="{E01BAA06-165E-A945-BC05-FE0D4BAC53C9}" destId="{F35B4F65-5311-D64A-AE4E-01DD26F52FA8}" srcOrd="0" destOrd="0" presId="urn:microsoft.com/office/officeart/2009/3/layout/HorizontalOrganizationChart#229"/>
    <dgm:cxn modelId="{1766C087-7A7B-584F-86ED-19DD33E20695}" type="presParOf" srcId="{F35B4F65-5311-D64A-AE4E-01DD26F52FA8}" destId="{BE9B9E0B-EF28-014C-802F-A2AE8458C85F}" srcOrd="0" destOrd="0" presId="urn:microsoft.com/office/officeart/2009/3/layout/HorizontalOrganizationChart#229"/>
    <dgm:cxn modelId="{81CA454C-DC1F-954E-971B-ED4E1E048B5B}" type="presParOf" srcId="{F35B4F65-5311-D64A-AE4E-01DD26F52FA8}" destId="{FF856479-0540-B24E-B5E1-3DD7DBAA399B}" srcOrd="1" destOrd="0" presId="urn:microsoft.com/office/officeart/2009/3/layout/HorizontalOrganizationChart#229"/>
    <dgm:cxn modelId="{9343336C-FA0A-C646-A23E-FE42C567DDE4}" type="presParOf" srcId="{E01BAA06-165E-A945-BC05-FE0D4BAC53C9}" destId="{19105398-B91C-FE44-920B-8F8FAECC38D7}" srcOrd="1" destOrd="0" presId="urn:microsoft.com/office/officeart/2009/3/layout/HorizontalOrganizationChart#229"/>
    <dgm:cxn modelId="{743EB187-F1F3-6C4A-95B2-3219630DEF0A}" type="presParOf" srcId="{E01BAA06-165E-A945-BC05-FE0D4BAC53C9}" destId="{383A2B50-D584-D044-92AF-7E85750E41D8}" srcOrd="2" destOrd="0" presId="urn:microsoft.com/office/officeart/2009/3/layout/HorizontalOrganizationChart#229"/>
    <dgm:cxn modelId="{46D46A38-7AA5-AC40-B4E7-AE74F96F1A5E}" type="presParOf" srcId="{BCFA9AD3-31B7-AD4D-B86A-FB588D5AC4AC}" destId="{8730436F-E906-AD48-BC60-EAE6D74A05A9}" srcOrd="4" destOrd="0" presId="urn:microsoft.com/office/officeart/2009/3/layout/HorizontalOrganizationChart#229"/>
    <dgm:cxn modelId="{9057097B-ADB7-5942-A0AC-1F4C91FB989D}" type="presParOf" srcId="{BCFA9AD3-31B7-AD4D-B86A-FB588D5AC4AC}" destId="{7745314A-C227-BA46-9577-E9AEA9921A90}" srcOrd="5" destOrd="0" presId="urn:microsoft.com/office/officeart/2009/3/layout/HorizontalOrganizationChart#229"/>
    <dgm:cxn modelId="{BBD8477D-0EB2-E24B-AD55-8E76FD808977}" type="presParOf" srcId="{7745314A-C227-BA46-9577-E9AEA9921A90}" destId="{30294A11-B8FA-0B45-840E-81277829850B}" srcOrd="0" destOrd="0" presId="urn:microsoft.com/office/officeart/2009/3/layout/HorizontalOrganizationChart#229"/>
    <dgm:cxn modelId="{6A047C8E-7064-C749-B9D3-E084F9C70BEF}" type="presParOf" srcId="{30294A11-B8FA-0B45-840E-81277829850B}" destId="{D4D184D5-F84D-5E4C-B811-71F07B2B2DBA}" srcOrd="0" destOrd="0" presId="urn:microsoft.com/office/officeart/2009/3/layout/HorizontalOrganizationChart#229"/>
    <dgm:cxn modelId="{494489CF-7DD3-294D-84DC-1BF7B7AD33EA}" type="presParOf" srcId="{30294A11-B8FA-0B45-840E-81277829850B}" destId="{AE627B73-9787-CB47-9AE3-DA803173EC5D}" srcOrd="1" destOrd="0" presId="urn:microsoft.com/office/officeart/2009/3/layout/HorizontalOrganizationChart#229"/>
    <dgm:cxn modelId="{C888A183-E81D-344F-B3DA-B781D177E68F}" type="presParOf" srcId="{7745314A-C227-BA46-9577-E9AEA9921A90}" destId="{53C4DDBD-107F-4142-A357-451F0BCC6677}" srcOrd="1" destOrd="0" presId="urn:microsoft.com/office/officeart/2009/3/layout/HorizontalOrganizationChart#229"/>
    <dgm:cxn modelId="{C3C5874C-C1FA-BD4F-A52D-F9992E49B38F}" type="presParOf" srcId="{7745314A-C227-BA46-9577-E9AEA9921A90}" destId="{6F5254C1-8857-7A4F-9C8B-77D162C9CEF2}" srcOrd="2" destOrd="0" presId="urn:microsoft.com/office/officeart/2009/3/layout/HorizontalOrganizationChart#229"/>
    <dgm:cxn modelId="{74BDB40C-9D38-374C-B14A-2B2339DB1995}" type="presParOf" srcId="{A81BCCB8-8A52-8341-AB5B-989B675AB4B9}" destId="{5F97A121-55AB-C048-A619-33DFE8068BBB}" srcOrd="2" destOrd="0" presId="urn:microsoft.com/office/officeart/2009/3/layout/HorizontalOrganizationChart#22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30" loCatId="" qsTypeId="urn:microsoft.com/office/officeart/2005/8/quickstyle/simple1#258" qsCatId="simple" csTypeId="urn:microsoft.com/office/officeart/2005/8/colors/accent5_1#258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D7E931CC-C2D5-3848-BD3A-E420EDCCC18D}" type="presOf" srcId="{7F63ACE5-BBC4-2948-8504-F8232C50C59A}" destId="{FF856479-0540-B24E-B5E1-3DD7DBAA399B}" srcOrd="1" destOrd="0" presId="urn:microsoft.com/office/officeart/2009/3/layout/HorizontalOrganizationChart#230"/>
    <dgm:cxn modelId="{48BC8652-A806-5F43-AD31-5025CD4FA956}" type="presOf" srcId="{5ED491BA-EB6A-0247-88C9-904A7B761D63}" destId="{199E7C18-39A1-9F4B-A107-C8E2CD500D3B}" srcOrd="0" destOrd="0" presId="urn:microsoft.com/office/officeart/2009/3/layout/HorizontalOrganizationChart#230"/>
    <dgm:cxn modelId="{76EF4B0D-03FF-FC43-8001-06A23B3AB98E}" type="presOf" srcId="{E7386FE0-53A1-404E-B6E5-80A6002B2276}" destId="{D4D184D5-F84D-5E4C-B811-71F07B2B2DBA}" srcOrd="0" destOrd="0" presId="urn:microsoft.com/office/officeart/2009/3/layout/HorizontalOrganizationChart#230"/>
    <dgm:cxn modelId="{3EED3445-D487-9B40-9849-97621BF2177F}" type="presOf" srcId="{9885791D-5342-D04A-8932-E3ECC25322C4}" destId="{4A29E08D-4DED-CC42-9C06-17045CC662CF}" srcOrd="0" destOrd="0" presId="urn:microsoft.com/office/officeart/2009/3/layout/HorizontalOrganizationChart#230"/>
    <dgm:cxn modelId="{6F971DB7-3EC9-754B-A447-D6D74845890D}" type="presOf" srcId="{7F63ACE5-BBC4-2948-8504-F8232C50C59A}" destId="{BE9B9E0B-EF28-014C-802F-A2AE8458C85F}" srcOrd="0" destOrd="0" presId="urn:microsoft.com/office/officeart/2009/3/layout/HorizontalOrganizationChart#230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DD1E6DBA-2AB7-C141-AD27-CC3C4C130C23}" type="presOf" srcId="{9885791D-5342-D04A-8932-E3ECC25322C4}" destId="{35D0159D-6C7A-7E4A-BBE6-08E07C25397E}" srcOrd="1" destOrd="0" presId="urn:microsoft.com/office/officeart/2009/3/layout/HorizontalOrganizationChart#230"/>
    <dgm:cxn modelId="{C0F08BEC-DD0F-0947-ABA1-4FE68B90ABDA}" type="presOf" srcId="{EE59202F-5D0E-2649-A635-D88BDB0C20B0}" destId="{D0B204A8-B9E8-E643-872F-70A59EAE9CAD}" srcOrd="0" destOrd="0" presId="urn:microsoft.com/office/officeart/2009/3/layout/HorizontalOrganizationChart#230"/>
    <dgm:cxn modelId="{073E9BE9-FFE6-3C4E-9582-9F1E664AC7D6}" type="presOf" srcId="{E7386FE0-53A1-404E-B6E5-80A6002B2276}" destId="{AE627B73-9787-CB47-9AE3-DA803173EC5D}" srcOrd="1" destOrd="0" presId="urn:microsoft.com/office/officeart/2009/3/layout/HorizontalOrganizationChart#230"/>
    <dgm:cxn modelId="{94B2818E-1F80-CA48-A478-782107820AE0}" type="presOf" srcId="{0D43ED7A-FA38-4D4A-B4E0-BC560BA620EA}" destId="{8730436F-E906-AD48-BC60-EAE6D74A05A9}" srcOrd="0" destOrd="0" presId="urn:microsoft.com/office/officeart/2009/3/layout/HorizontalOrganizationChart#230"/>
    <dgm:cxn modelId="{7C26B978-910D-AE47-B48C-9F292B757742}" type="presOf" srcId="{4685CA47-9AC7-E740-98BE-6E7FE0604AE1}" destId="{546713E6-F196-7F44-B291-050D790C476D}" srcOrd="0" destOrd="0" presId="urn:microsoft.com/office/officeart/2009/3/layout/HorizontalOrganizationChart#230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481FFDF1-25D1-7F4F-8B4E-300054DCE38D}" type="presOf" srcId="{4685CA47-9AC7-E740-98BE-6E7FE0604AE1}" destId="{95BDFF54-8E23-7844-B3DF-55DCDF2DF809}" srcOrd="1" destOrd="0" presId="urn:microsoft.com/office/officeart/2009/3/layout/HorizontalOrganizationChart#230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44E48205-43A0-A646-8189-11FD410A1C42}" type="presOf" srcId="{C84108CA-1057-DA43-95F3-7CAF5FF654B0}" destId="{2288FD34-22BA-704C-AD92-31F9F855B517}" srcOrd="0" destOrd="0" presId="urn:microsoft.com/office/officeart/2009/3/layout/HorizontalOrganizationChart#230"/>
    <dgm:cxn modelId="{BF97D7F8-41F2-3249-8C76-95110690EA31}" type="presParOf" srcId="{2288FD34-22BA-704C-AD92-31F9F855B517}" destId="{A81BCCB8-8A52-8341-AB5B-989B675AB4B9}" srcOrd="0" destOrd="0" presId="urn:microsoft.com/office/officeart/2009/3/layout/HorizontalOrganizationChart#230"/>
    <dgm:cxn modelId="{883FBA74-B928-CC43-A20C-3AA4B2E5226A}" type="presParOf" srcId="{A81BCCB8-8A52-8341-AB5B-989B675AB4B9}" destId="{9051AE74-416E-C544-B7DD-040C738FA31A}" srcOrd="0" destOrd="0" presId="urn:microsoft.com/office/officeart/2009/3/layout/HorizontalOrganizationChart#230"/>
    <dgm:cxn modelId="{CB61E0CB-FD12-E743-9D80-169D8A7D7585}" type="presParOf" srcId="{9051AE74-416E-C544-B7DD-040C738FA31A}" destId="{546713E6-F196-7F44-B291-050D790C476D}" srcOrd="0" destOrd="0" presId="urn:microsoft.com/office/officeart/2009/3/layout/HorizontalOrganizationChart#230"/>
    <dgm:cxn modelId="{B4FA2561-2D02-AC42-AE98-7CEC5118B6C4}" type="presParOf" srcId="{9051AE74-416E-C544-B7DD-040C738FA31A}" destId="{95BDFF54-8E23-7844-B3DF-55DCDF2DF809}" srcOrd="1" destOrd="0" presId="urn:microsoft.com/office/officeart/2009/3/layout/HorizontalOrganizationChart#230"/>
    <dgm:cxn modelId="{27FFAD0B-B146-6C45-BCD3-33D2856A68B1}" type="presParOf" srcId="{A81BCCB8-8A52-8341-AB5B-989B675AB4B9}" destId="{BCFA9AD3-31B7-AD4D-B86A-FB588D5AC4AC}" srcOrd="1" destOrd="0" presId="urn:microsoft.com/office/officeart/2009/3/layout/HorizontalOrganizationChart#230"/>
    <dgm:cxn modelId="{E0F9A709-186F-584F-A74C-A335A7BF93D0}" type="presParOf" srcId="{BCFA9AD3-31B7-AD4D-B86A-FB588D5AC4AC}" destId="{D0B204A8-B9E8-E643-872F-70A59EAE9CAD}" srcOrd="0" destOrd="0" presId="urn:microsoft.com/office/officeart/2009/3/layout/HorizontalOrganizationChart#230"/>
    <dgm:cxn modelId="{FDB0C37D-74DF-4642-AED5-5215481DA0FE}" type="presParOf" srcId="{BCFA9AD3-31B7-AD4D-B86A-FB588D5AC4AC}" destId="{668339D2-AA89-7846-A396-8B9674F019DD}" srcOrd="1" destOrd="0" presId="urn:microsoft.com/office/officeart/2009/3/layout/HorizontalOrganizationChart#230"/>
    <dgm:cxn modelId="{EFDE6861-3CE0-3347-854B-C9C9A34BF133}" type="presParOf" srcId="{668339D2-AA89-7846-A396-8B9674F019DD}" destId="{B200EBD8-B627-E449-8B0D-F970F0AC2256}" srcOrd="0" destOrd="0" presId="urn:microsoft.com/office/officeart/2009/3/layout/HorizontalOrganizationChart#230"/>
    <dgm:cxn modelId="{89F8BF64-AF6A-3A47-BE97-A39443D0BABC}" type="presParOf" srcId="{B200EBD8-B627-E449-8B0D-F970F0AC2256}" destId="{4A29E08D-4DED-CC42-9C06-17045CC662CF}" srcOrd="0" destOrd="0" presId="urn:microsoft.com/office/officeart/2009/3/layout/HorizontalOrganizationChart#230"/>
    <dgm:cxn modelId="{89A45C7E-79CF-DF44-933D-745A5772BF9E}" type="presParOf" srcId="{B200EBD8-B627-E449-8B0D-F970F0AC2256}" destId="{35D0159D-6C7A-7E4A-BBE6-08E07C25397E}" srcOrd="1" destOrd="0" presId="urn:microsoft.com/office/officeart/2009/3/layout/HorizontalOrganizationChart#230"/>
    <dgm:cxn modelId="{5BBEE6EE-B87E-1141-B381-AD652C59EEBC}" type="presParOf" srcId="{668339D2-AA89-7846-A396-8B9674F019DD}" destId="{55E83D98-238A-794D-BF07-C4E94E05827C}" srcOrd="1" destOrd="0" presId="urn:microsoft.com/office/officeart/2009/3/layout/HorizontalOrganizationChart#230"/>
    <dgm:cxn modelId="{BDCC9AA9-2AEC-4042-9F36-5DE6E3121162}" type="presParOf" srcId="{668339D2-AA89-7846-A396-8B9674F019DD}" destId="{C193A77F-8104-434C-9570-57A366849A08}" srcOrd="2" destOrd="0" presId="urn:microsoft.com/office/officeart/2009/3/layout/HorizontalOrganizationChart#230"/>
    <dgm:cxn modelId="{4D59DA3F-5AB1-FC4B-9F0E-ABB378960757}" type="presParOf" srcId="{BCFA9AD3-31B7-AD4D-B86A-FB588D5AC4AC}" destId="{199E7C18-39A1-9F4B-A107-C8E2CD500D3B}" srcOrd="2" destOrd="0" presId="urn:microsoft.com/office/officeart/2009/3/layout/HorizontalOrganizationChart#230"/>
    <dgm:cxn modelId="{D3ABDC1E-76B9-7D40-9F29-DCEE93738401}" type="presParOf" srcId="{BCFA9AD3-31B7-AD4D-B86A-FB588D5AC4AC}" destId="{E01BAA06-165E-A945-BC05-FE0D4BAC53C9}" srcOrd="3" destOrd="0" presId="urn:microsoft.com/office/officeart/2009/3/layout/HorizontalOrganizationChart#230"/>
    <dgm:cxn modelId="{BC7A18DC-6CC6-1345-A9D3-747E334E25CC}" type="presParOf" srcId="{E01BAA06-165E-A945-BC05-FE0D4BAC53C9}" destId="{F35B4F65-5311-D64A-AE4E-01DD26F52FA8}" srcOrd="0" destOrd="0" presId="urn:microsoft.com/office/officeart/2009/3/layout/HorizontalOrganizationChart#230"/>
    <dgm:cxn modelId="{8F742ED0-1D69-A343-B247-9EACC619EF9B}" type="presParOf" srcId="{F35B4F65-5311-D64A-AE4E-01DD26F52FA8}" destId="{BE9B9E0B-EF28-014C-802F-A2AE8458C85F}" srcOrd="0" destOrd="0" presId="urn:microsoft.com/office/officeart/2009/3/layout/HorizontalOrganizationChart#230"/>
    <dgm:cxn modelId="{E00D793B-19E4-E647-8EC8-263C189B15ED}" type="presParOf" srcId="{F35B4F65-5311-D64A-AE4E-01DD26F52FA8}" destId="{FF856479-0540-B24E-B5E1-3DD7DBAA399B}" srcOrd="1" destOrd="0" presId="urn:microsoft.com/office/officeart/2009/3/layout/HorizontalOrganizationChart#230"/>
    <dgm:cxn modelId="{4920DC8C-BC5F-BD40-9578-F0FA3914F5E4}" type="presParOf" srcId="{E01BAA06-165E-A945-BC05-FE0D4BAC53C9}" destId="{19105398-B91C-FE44-920B-8F8FAECC38D7}" srcOrd="1" destOrd="0" presId="urn:microsoft.com/office/officeart/2009/3/layout/HorizontalOrganizationChart#230"/>
    <dgm:cxn modelId="{60362288-2A4A-B649-A3CD-12C06D4A7C17}" type="presParOf" srcId="{E01BAA06-165E-A945-BC05-FE0D4BAC53C9}" destId="{383A2B50-D584-D044-92AF-7E85750E41D8}" srcOrd="2" destOrd="0" presId="urn:microsoft.com/office/officeart/2009/3/layout/HorizontalOrganizationChart#230"/>
    <dgm:cxn modelId="{3BCDD50F-088A-AB43-B24E-A44D706B3996}" type="presParOf" srcId="{BCFA9AD3-31B7-AD4D-B86A-FB588D5AC4AC}" destId="{8730436F-E906-AD48-BC60-EAE6D74A05A9}" srcOrd="4" destOrd="0" presId="urn:microsoft.com/office/officeart/2009/3/layout/HorizontalOrganizationChart#230"/>
    <dgm:cxn modelId="{1925F784-83B1-BF41-83EB-674737D555C9}" type="presParOf" srcId="{BCFA9AD3-31B7-AD4D-B86A-FB588D5AC4AC}" destId="{7745314A-C227-BA46-9577-E9AEA9921A90}" srcOrd="5" destOrd="0" presId="urn:microsoft.com/office/officeart/2009/3/layout/HorizontalOrganizationChart#230"/>
    <dgm:cxn modelId="{D08721CC-A189-374C-B39D-38F26E377E8D}" type="presParOf" srcId="{7745314A-C227-BA46-9577-E9AEA9921A90}" destId="{30294A11-B8FA-0B45-840E-81277829850B}" srcOrd="0" destOrd="0" presId="urn:microsoft.com/office/officeart/2009/3/layout/HorizontalOrganizationChart#230"/>
    <dgm:cxn modelId="{00DDA753-2D0F-B640-9C97-9069C7F7BFA8}" type="presParOf" srcId="{30294A11-B8FA-0B45-840E-81277829850B}" destId="{D4D184D5-F84D-5E4C-B811-71F07B2B2DBA}" srcOrd="0" destOrd="0" presId="urn:microsoft.com/office/officeart/2009/3/layout/HorizontalOrganizationChart#230"/>
    <dgm:cxn modelId="{ACAE6131-98F7-D848-9574-6A08669FE72D}" type="presParOf" srcId="{30294A11-B8FA-0B45-840E-81277829850B}" destId="{AE627B73-9787-CB47-9AE3-DA803173EC5D}" srcOrd="1" destOrd="0" presId="urn:microsoft.com/office/officeart/2009/3/layout/HorizontalOrganizationChart#230"/>
    <dgm:cxn modelId="{E987502E-7D32-BE4B-A741-B0EE8E367FCC}" type="presParOf" srcId="{7745314A-C227-BA46-9577-E9AEA9921A90}" destId="{53C4DDBD-107F-4142-A357-451F0BCC6677}" srcOrd="1" destOrd="0" presId="urn:microsoft.com/office/officeart/2009/3/layout/HorizontalOrganizationChart#230"/>
    <dgm:cxn modelId="{76ACF299-13AF-DA41-A763-6A4BCA797E7B}" type="presParOf" srcId="{7745314A-C227-BA46-9577-E9AEA9921A90}" destId="{6F5254C1-8857-7A4F-9C8B-77D162C9CEF2}" srcOrd="2" destOrd="0" presId="urn:microsoft.com/office/officeart/2009/3/layout/HorizontalOrganizationChart#230"/>
    <dgm:cxn modelId="{0DC16CCA-275B-EB4D-8283-0A68FF9436D7}" type="presParOf" srcId="{A81BCCB8-8A52-8341-AB5B-989B675AB4B9}" destId="{5F97A121-55AB-C048-A619-33DFE8068BBB}" srcOrd="2" destOrd="0" presId="urn:microsoft.com/office/officeart/2009/3/layout/HorizontalOrganizationChart#23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31" loCatId="" qsTypeId="urn:microsoft.com/office/officeart/2005/8/quickstyle/simple1#259" qsCatId="simple" csTypeId="urn:microsoft.com/office/officeart/2005/8/colors/accent5_1#259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56A82DC1-499F-D649-A17F-7103C134A151}" type="presOf" srcId="{0D43ED7A-FA38-4D4A-B4E0-BC560BA620EA}" destId="{8730436F-E906-AD48-BC60-EAE6D74A05A9}" srcOrd="0" destOrd="0" presId="urn:microsoft.com/office/officeart/2009/3/layout/HorizontalOrganizationChart#231"/>
    <dgm:cxn modelId="{9B7DD6E1-B6E4-6E43-9CD6-E015ED21E2D9}" type="presOf" srcId="{E7386FE0-53A1-404E-B6E5-80A6002B2276}" destId="{D4D184D5-F84D-5E4C-B811-71F07B2B2DBA}" srcOrd="0" destOrd="0" presId="urn:microsoft.com/office/officeart/2009/3/layout/HorizontalOrganizationChart#231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B95E9D87-AB11-6742-BEC0-C5785FD6035F}" type="presOf" srcId="{E7386FE0-53A1-404E-B6E5-80A6002B2276}" destId="{AE627B73-9787-CB47-9AE3-DA803173EC5D}" srcOrd="1" destOrd="0" presId="urn:microsoft.com/office/officeart/2009/3/layout/HorizontalOrganizationChart#231"/>
    <dgm:cxn modelId="{3F451D50-7AFA-1B4C-BCF3-69362D4525E1}" type="presOf" srcId="{7F63ACE5-BBC4-2948-8504-F8232C50C59A}" destId="{FF856479-0540-B24E-B5E1-3DD7DBAA399B}" srcOrd="1" destOrd="0" presId="urn:microsoft.com/office/officeart/2009/3/layout/HorizontalOrganizationChart#231"/>
    <dgm:cxn modelId="{B1CBA3A6-EB44-5B45-B8B4-63B813D10FF7}" type="presOf" srcId="{9885791D-5342-D04A-8932-E3ECC25322C4}" destId="{35D0159D-6C7A-7E4A-BBE6-08E07C25397E}" srcOrd="1" destOrd="0" presId="urn:microsoft.com/office/officeart/2009/3/layout/HorizontalOrganizationChart#231"/>
    <dgm:cxn modelId="{95BB676A-3BE2-8847-B7D6-FBF8E39C95DA}" type="presOf" srcId="{4685CA47-9AC7-E740-98BE-6E7FE0604AE1}" destId="{546713E6-F196-7F44-B291-050D790C476D}" srcOrd="0" destOrd="0" presId="urn:microsoft.com/office/officeart/2009/3/layout/HorizontalOrganizationChart#231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FA7C9362-4B95-2349-A4EB-27F475D0AFAC}" type="presOf" srcId="{4685CA47-9AC7-E740-98BE-6E7FE0604AE1}" destId="{95BDFF54-8E23-7844-B3DF-55DCDF2DF809}" srcOrd="1" destOrd="0" presId="urn:microsoft.com/office/officeart/2009/3/layout/HorizontalOrganizationChart#231"/>
    <dgm:cxn modelId="{7471F992-9C2C-7247-A08D-29BC5FFB7305}" type="presOf" srcId="{7F63ACE5-BBC4-2948-8504-F8232C50C59A}" destId="{BE9B9E0B-EF28-014C-802F-A2AE8458C85F}" srcOrd="0" destOrd="0" presId="urn:microsoft.com/office/officeart/2009/3/layout/HorizontalOrganizationChart#231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953E9E85-2E8A-064A-85FF-13205FC02084}" type="presOf" srcId="{9885791D-5342-D04A-8932-E3ECC25322C4}" destId="{4A29E08D-4DED-CC42-9C06-17045CC662CF}" srcOrd="0" destOrd="0" presId="urn:microsoft.com/office/officeart/2009/3/layout/HorizontalOrganizationChart#231"/>
    <dgm:cxn modelId="{AB963688-AE8C-1D45-A153-92981F2CC4D2}" type="presOf" srcId="{5ED491BA-EB6A-0247-88C9-904A7B761D63}" destId="{199E7C18-39A1-9F4B-A107-C8E2CD500D3B}" srcOrd="0" destOrd="0" presId="urn:microsoft.com/office/officeart/2009/3/layout/HorizontalOrganizationChart#231"/>
    <dgm:cxn modelId="{FAA08242-A4B3-A247-9BD8-FBE120D27C5D}" type="presOf" srcId="{EE59202F-5D0E-2649-A635-D88BDB0C20B0}" destId="{D0B204A8-B9E8-E643-872F-70A59EAE9CAD}" srcOrd="0" destOrd="0" presId="urn:microsoft.com/office/officeart/2009/3/layout/HorizontalOrganizationChart#231"/>
    <dgm:cxn modelId="{16666E74-F4EC-3241-AAA4-D6498C044BF1}" type="presOf" srcId="{C84108CA-1057-DA43-95F3-7CAF5FF654B0}" destId="{2288FD34-22BA-704C-AD92-31F9F855B517}" srcOrd="0" destOrd="0" presId="urn:microsoft.com/office/officeart/2009/3/layout/HorizontalOrganizationChart#231"/>
    <dgm:cxn modelId="{DEBE183F-3C79-8046-B25C-0E8F8CEB616A}" type="presParOf" srcId="{2288FD34-22BA-704C-AD92-31F9F855B517}" destId="{A81BCCB8-8A52-8341-AB5B-989B675AB4B9}" srcOrd="0" destOrd="0" presId="urn:microsoft.com/office/officeart/2009/3/layout/HorizontalOrganizationChart#231"/>
    <dgm:cxn modelId="{48582D65-7563-7744-AA64-F2B77FA3EABD}" type="presParOf" srcId="{A81BCCB8-8A52-8341-AB5B-989B675AB4B9}" destId="{9051AE74-416E-C544-B7DD-040C738FA31A}" srcOrd="0" destOrd="0" presId="urn:microsoft.com/office/officeart/2009/3/layout/HorizontalOrganizationChart#231"/>
    <dgm:cxn modelId="{D884D1F7-1D42-7E4E-B35A-B3F8C26CE11F}" type="presParOf" srcId="{9051AE74-416E-C544-B7DD-040C738FA31A}" destId="{546713E6-F196-7F44-B291-050D790C476D}" srcOrd="0" destOrd="0" presId="urn:microsoft.com/office/officeart/2009/3/layout/HorizontalOrganizationChart#231"/>
    <dgm:cxn modelId="{994471B6-724F-224C-A7BA-C2800D606B37}" type="presParOf" srcId="{9051AE74-416E-C544-B7DD-040C738FA31A}" destId="{95BDFF54-8E23-7844-B3DF-55DCDF2DF809}" srcOrd="1" destOrd="0" presId="urn:microsoft.com/office/officeart/2009/3/layout/HorizontalOrganizationChart#231"/>
    <dgm:cxn modelId="{7A5C7B68-1796-4D44-942C-8C0DAF494D4D}" type="presParOf" srcId="{A81BCCB8-8A52-8341-AB5B-989B675AB4B9}" destId="{BCFA9AD3-31B7-AD4D-B86A-FB588D5AC4AC}" srcOrd="1" destOrd="0" presId="urn:microsoft.com/office/officeart/2009/3/layout/HorizontalOrganizationChart#231"/>
    <dgm:cxn modelId="{376B4CF5-0F90-C04E-8552-878EEE775EE1}" type="presParOf" srcId="{BCFA9AD3-31B7-AD4D-B86A-FB588D5AC4AC}" destId="{D0B204A8-B9E8-E643-872F-70A59EAE9CAD}" srcOrd="0" destOrd="0" presId="urn:microsoft.com/office/officeart/2009/3/layout/HorizontalOrganizationChart#231"/>
    <dgm:cxn modelId="{0CB57354-C978-3842-BF0F-4B2E65335ADC}" type="presParOf" srcId="{BCFA9AD3-31B7-AD4D-B86A-FB588D5AC4AC}" destId="{668339D2-AA89-7846-A396-8B9674F019DD}" srcOrd="1" destOrd="0" presId="urn:microsoft.com/office/officeart/2009/3/layout/HorizontalOrganizationChart#231"/>
    <dgm:cxn modelId="{C13D6816-4EA2-1E44-94E4-2B6708B16E71}" type="presParOf" srcId="{668339D2-AA89-7846-A396-8B9674F019DD}" destId="{B200EBD8-B627-E449-8B0D-F970F0AC2256}" srcOrd="0" destOrd="0" presId="urn:microsoft.com/office/officeart/2009/3/layout/HorizontalOrganizationChart#231"/>
    <dgm:cxn modelId="{EACC95C3-C69B-D84D-BA58-EFA2FF547104}" type="presParOf" srcId="{B200EBD8-B627-E449-8B0D-F970F0AC2256}" destId="{4A29E08D-4DED-CC42-9C06-17045CC662CF}" srcOrd="0" destOrd="0" presId="urn:microsoft.com/office/officeart/2009/3/layout/HorizontalOrganizationChart#231"/>
    <dgm:cxn modelId="{901392CD-556D-BD46-9252-5AD8645132B3}" type="presParOf" srcId="{B200EBD8-B627-E449-8B0D-F970F0AC2256}" destId="{35D0159D-6C7A-7E4A-BBE6-08E07C25397E}" srcOrd="1" destOrd="0" presId="urn:microsoft.com/office/officeart/2009/3/layout/HorizontalOrganizationChart#231"/>
    <dgm:cxn modelId="{7CB50839-CD14-1940-840B-A386ADCC5FD7}" type="presParOf" srcId="{668339D2-AA89-7846-A396-8B9674F019DD}" destId="{55E83D98-238A-794D-BF07-C4E94E05827C}" srcOrd="1" destOrd="0" presId="urn:microsoft.com/office/officeart/2009/3/layout/HorizontalOrganizationChart#231"/>
    <dgm:cxn modelId="{71458922-0152-9849-A89C-C0769837E427}" type="presParOf" srcId="{668339D2-AA89-7846-A396-8B9674F019DD}" destId="{C193A77F-8104-434C-9570-57A366849A08}" srcOrd="2" destOrd="0" presId="urn:microsoft.com/office/officeart/2009/3/layout/HorizontalOrganizationChart#231"/>
    <dgm:cxn modelId="{437466E5-0987-6443-A376-35E770A3477D}" type="presParOf" srcId="{BCFA9AD3-31B7-AD4D-B86A-FB588D5AC4AC}" destId="{199E7C18-39A1-9F4B-A107-C8E2CD500D3B}" srcOrd="2" destOrd="0" presId="urn:microsoft.com/office/officeart/2009/3/layout/HorizontalOrganizationChart#231"/>
    <dgm:cxn modelId="{A2002B83-0B39-5B42-A350-B9213388C88B}" type="presParOf" srcId="{BCFA9AD3-31B7-AD4D-B86A-FB588D5AC4AC}" destId="{E01BAA06-165E-A945-BC05-FE0D4BAC53C9}" srcOrd="3" destOrd="0" presId="urn:microsoft.com/office/officeart/2009/3/layout/HorizontalOrganizationChart#231"/>
    <dgm:cxn modelId="{C0DBE8CD-A9C6-D245-AD1E-14541854C763}" type="presParOf" srcId="{E01BAA06-165E-A945-BC05-FE0D4BAC53C9}" destId="{F35B4F65-5311-D64A-AE4E-01DD26F52FA8}" srcOrd="0" destOrd="0" presId="urn:microsoft.com/office/officeart/2009/3/layout/HorizontalOrganizationChart#231"/>
    <dgm:cxn modelId="{56FE38DA-450C-8648-8681-020D737A68E8}" type="presParOf" srcId="{F35B4F65-5311-D64A-AE4E-01DD26F52FA8}" destId="{BE9B9E0B-EF28-014C-802F-A2AE8458C85F}" srcOrd="0" destOrd="0" presId="urn:microsoft.com/office/officeart/2009/3/layout/HorizontalOrganizationChart#231"/>
    <dgm:cxn modelId="{5BF4551F-4785-6041-9976-7B5DCBDF215D}" type="presParOf" srcId="{F35B4F65-5311-D64A-AE4E-01DD26F52FA8}" destId="{FF856479-0540-B24E-B5E1-3DD7DBAA399B}" srcOrd="1" destOrd="0" presId="urn:microsoft.com/office/officeart/2009/3/layout/HorizontalOrganizationChart#231"/>
    <dgm:cxn modelId="{6949FCE1-C690-F44E-8412-C8EE1188CCD7}" type="presParOf" srcId="{E01BAA06-165E-A945-BC05-FE0D4BAC53C9}" destId="{19105398-B91C-FE44-920B-8F8FAECC38D7}" srcOrd="1" destOrd="0" presId="urn:microsoft.com/office/officeart/2009/3/layout/HorizontalOrganizationChart#231"/>
    <dgm:cxn modelId="{54946A67-06B7-9C46-A6DA-AAEE536F8C75}" type="presParOf" srcId="{E01BAA06-165E-A945-BC05-FE0D4BAC53C9}" destId="{383A2B50-D584-D044-92AF-7E85750E41D8}" srcOrd="2" destOrd="0" presId="urn:microsoft.com/office/officeart/2009/3/layout/HorizontalOrganizationChart#231"/>
    <dgm:cxn modelId="{D5A81608-6718-A649-B9EE-B3CA241988FF}" type="presParOf" srcId="{BCFA9AD3-31B7-AD4D-B86A-FB588D5AC4AC}" destId="{8730436F-E906-AD48-BC60-EAE6D74A05A9}" srcOrd="4" destOrd="0" presId="urn:microsoft.com/office/officeart/2009/3/layout/HorizontalOrganizationChart#231"/>
    <dgm:cxn modelId="{249052AE-C9E5-874F-BDF5-5A74713F4C72}" type="presParOf" srcId="{BCFA9AD3-31B7-AD4D-B86A-FB588D5AC4AC}" destId="{7745314A-C227-BA46-9577-E9AEA9921A90}" srcOrd="5" destOrd="0" presId="urn:microsoft.com/office/officeart/2009/3/layout/HorizontalOrganizationChart#231"/>
    <dgm:cxn modelId="{31E458FB-E690-0748-AC77-88067E9E4F8A}" type="presParOf" srcId="{7745314A-C227-BA46-9577-E9AEA9921A90}" destId="{30294A11-B8FA-0B45-840E-81277829850B}" srcOrd="0" destOrd="0" presId="urn:microsoft.com/office/officeart/2009/3/layout/HorizontalOrganizationChart#231"/>
    <dgm:cxn modelId="{D77D48C6-D7C3-6946-952C-5D8B7F9A03AD}" type="presParOf" srcId="{30294A11-B8FA-0B45-840E-81277829850B}" destId="{D4D184D5-F84D-5E4C-B811-71F07B2B2DBA}" srcOrd="0" destOrd="0" presId="urn:microsoft.com/office/officeart/2009/3/layout/HorizontalOrganizationChart#231"/>
    <dgm:cxn modelId="{09694B8B-385C-3F47-85B9-060C2FBA3996}" type="presParOf" srcId="{30294A11-B8FA-0B45-840E-81277829850B}" destId="{AE627B73-9787-CB47-9AE3-DA803173EC5D}" srcOrd="1" destOrd="0" presId="urn:microsoft.com/office/officeart/2009/3/layout/HorizontalOrganizationChart#231"/>
    <dgm:cxn modelId="{6AF08A75-BCA9-DB4A-B82F-CECF060C7B0D}" type="presParOf" srcId="{7745314A-C227-BA46-9577-E9AEA9921A90}" destId="{53C4DDBD-107F-4142-A357-451F0BCC6677}" srcOrd="1" destOrd="0" presId="urn:microsoft.com/office/officeart/2009/3/layout/HorizontalOrganizationChart#231"/>
    <dgm:cxn modelId="{061DC56B-8617-FD46-B4C6-949837C9FD21}" type="presParOf" srcId="{7745314A-C227-BA46-9577-E9AEA9921A90}" destId="{6F5254C1-8857-7A4F-9C8B-77D162C9CEF2}" srcOrd="2" destOrd="0" presId="urn:microsoft.com/office/officeart/2009/3/layout/HorizontalOrganizationChart#231"/>
    <dgm:cxn modelId="{7F3B2359-9AF5-5B46-B113-FB4681B978B6}" type="presParOf" srcId="{A81BCCB8-8A52-8341-AB5B-989B675AB4B9}" destId="{5F97A121-55AB-C048-A619-33DFE8068BBB}" srcOrd="2" destOrd="0" presId="urn:microsoft.com/office/officeart/2009/3/layout/HorizontalOrganizationChart#23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32" loCatId="" qsTypeId="urn:microsoft.com/office/officeart/2005/8/quickstyle/simple1#260" qsCatId="simple" csTypeId="urn:microsoft.com/office/officeart/2005/8/colors/accent5_1#260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7CA80F08-4431-3749-9DEA-E474262E5A3C}" type="presOf" srcId="{0D43ED7A-FA38-4D4A-B4E0-BC560BA620EA}" destId="{8730436F-E906-AD48-BC60-EAE6D74A05A9}" srcOrd="0" destOrd="0" presId="urn:microsoft.com/office/officeart/2009/3/layout/HorizontalOrganizationChart#232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EEDAEE8C-42B5-384D-B8A5-4BE5F6980200}" type="presOf" srcId="{4685CA47-9AC7-E740-98BE-6E7FE0604AE1}" destId="{95BDFF54-8E23-7844-B3DF-55DCDF2DF809}" srcOrd="1" destOrd="0" presId="urn:microsoft.com/office/officeart/2009/3/layout/HorizontalOrganizationChart#232"/>
    <dgm:cxn modelId="{636DCCAB-5381-3840-A769-EB4C80618808}" type="presOf" srcId="{EE59202F-5D0E-2649-A635-D88BDB0C20B0}" destId="{D0B204A8-B9E8-E643-872F-70A59EAE9CAD}" srcOrd="0" destOrd="0" presId="urn:microsoft.com/office/officeart/2009/3/layout/HorizontalOrganizationChart#232"/>
    <dgm:cxn modelId="{16AEFFAC-D6F4-E24E-85ED-123097B364D0}" type="presOf" srcId="{E7386FE0-53A1-404E-B6E5-80A6002B2276}" destId="{AE627B73-9787-CB47-9AE3-DA803173EC5D}" srcOrd="1" destOrd="0" presId="urn:microsoft.com/office/officeart/2009/3/layout/HorizontalOrganizationChart#232"/>
    <dgm:cxn modelId="{8B46EBC2-FA3D-3345-AA46-166CD31E1466}" type="presOf" srcId="{7F63ACE5-BBC4-2948-8504-F8232C50C59A}" destId="{BE9B9E0B-EF28-014C-802F-A2AE8458C85F}" srcOrd="0" destOrd="0" presId="urn:microsoft.com/office/officeart/2009/3/layout/HorizontalOrganizationChart#232"/>
    <dgm:cxn modelId="{A9618550-236A-3744-A3F6-46FE401691BF}" type="presOf" srcId="{9885791D-5342-D04A-8932-E3ECC25322C4}" destId="{35D0159D-6C7A-7E4A-BBE6-08E07C25397E}" srcOrd="1" destOrd="0" presId="urn:microsoft.com/office/officeart/2009/3/layout/HorizontalOrganizationChart#232"/>
    <dgm:cxn modelId="{30F2F255-3635-5543-A848-BFF850AA8EF2}" type="presOf" srcId="{C84108CA-1057-DA43-95F3-7CAF5FF654B0}" destId="{2288FD34-22BA-704C-AD92-31F9F855B517}" srcOrd="0" destOrd="0" presId="urn:microsoft.com/office/officeart/2009/3/layout/HorizontalOrganizationChart#232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54E825B3-5973-BC48-945F-B1B434040937}" type="presOf" srcId="{4685CA47-9AC7-E740-98BE-6E7FE0604AE1}" destId="{546713E6-F196-7F44-B291-050D790C476D}" srcOrd="0" destOrd="0" presId="urn:microsoft.com/office/officeart/2009/3/layout/HorizontalOrganizationChart#232"/>
    <dgm:cxn modelId="{C612D0E4-A41B-3E44-A707-9C4D296A6E29}" type="presOf" srcId="{E7386FE0-53A1-404E-B6E5-80A6002B2276}" destId="{D4D184D5-F84D-5E4C-B811-71F07B2B2DBA}" srcOrd="0" destOrd="0" presId="urn:microsoft.com/office/officeart/2009/3/layout/HorizontalOrganizationChart#232"/>
    <dgm:cxn modelId="{9CE4FD59-100A-B349-8765-9BA9DA416D5B}" type="presOf" srcId="{5ED491BA-EB6A-0247-88C9-904A7B761D63}" destId="{199E7C18-39A1-9F4B-A107-C8E2CD500D3B}" srcOrd="0" destOrd="0" presId="urn:microsoft.com/office/officeart/2009/3/layout/HorizontalOrganizationChart#232"/>
    <dgm:cxn modelId="{56067A77-3867-974C-B2A4-43252BBDA4C3}" type="presOf" srcId="{7F63ACE5-BBC4-2948-8504-F8232C50C59A}" destId="{FF856479-0540-B24E-B5E1-3DD7DBAA399B}" srcOrd="1" destOrd="0" presId="urn:microsoft.com/office/officeart/2009/3/layout/HorizontalOrganizationChart#232"/>
    <dgm:cxn modelId="{F27CBAD1-E801-334A-96B2-613739A7C905}" type="presOf" srcId="{9885791D-5342-D04A-8932-E3ECC25322C4}" destId="{4A29E08D-4DED-CC42-9C06-17045CC662CF}" srcOrd="0" destOrd="0" presId="urn:microsoft.com/office/officeart/2009/3/layout/HorizontalOrganizationChart#232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A0773127-9F5C-D148-A585-8C30E382DDCC}" type="presParOf" srcId="{2288FD34-22BA-704C-AD92-31F9F855B517}" destId="{A81BCCB8-8A52-8341-AB5B-989B675AB4B9}" srcOrd="0" destOrd="0" presId="urn:microsoft.com/office/officeart/2009/3/layout/HorizontalOrganizationChart#232"/>
    <dgm:cxn modelId="{0A71A3D9-1AEB-A542-B0E5-FBBDD23C982C}" type="presParOf" srcId="{A81BCCB8-8A52-8341-AB5B-989B675AB4B9}" destId="{9051AE74-416E-C544-B7DD-040C738FA31A}" srcOrd="0" destOrd="0" presId="urn:microsoft.com/office/officeart/2009/3/layout/HorizontalOrganizationChart#232"/>
    <dgm:cxn modelId="{A9C94A22-D14F-2F43-961B-D408A364996A}" type="presParOf" srcId="{9051AE74-416E-C544-B7DD-040C738FA31A}" destId="{546713E6-F196-7F44-B291-050D790C476D}" srcOrd="0" destOrd="0" presId="urn:microsoft.com/office/officeart/2009/3/layout/HorizontalOrganizationChart#232"/>
    <dgm:cxn modelId="{D2E0875D-5781-8B49-B840-89F2EB46CD70}" type="presParOf" srcId="{9051AE74-416E-C544-B7DD-040C738FA31A}" destId="{95BDFF54-8E23-7844-B3DF-55DCDF2DF809}" srcOrd="1" destOrd="0" presId="urn:microsoft.com/office/officeart/2009/3/layout/HorizontalOrganizationChart#232"/>
    <dgm:cxn modelId="{C37F98D4-6AA6-0748-ADA6-C24209386E5E}" type="presParOf" srcId="{A81BCCB8-8A52-8341-AB5B-989B675AB4B9}" destId="{BCFA9AD3-31B7-AD4D-B86A-FB588D5AC4AC}" srcOrd="1" destOrd="0" presId="urn:microsoft.com/office/officeart/2009/3/layout/HorizontalOrganizationChart#232"/>
    <dgm:cxn modelId="{43AA7DEE-54F3-A74A-993C-5C00BB409D93}" type="presParOf" srcId="{BCFA9AD3-31B7-AD4D-B86A-FB588D5AC4AC}" destId="{D0B204A8-B9E8-E643-872F-70A59EAE9CAD}" srcOrd="0" destOrd="0" presId="urn:microsoft.com/office/officeart/2009/3/layout/HorizontalOrganizationChart#232"/>
    <dgm:cxn modelId="{898AC8A5-3E04-6042-BE7D-CD6A164ABD64}" type="presParOf" srcId="{BCFA9AD3-31B7-AD4D-B86A-FB588D5AC4AC}" destId="{668339D2-AA89-7846-A396-8B9674F019DD}" srcOrd="1" destOrd="0" presId="urn:microsoft.com/office/officeart/2009/3/layout/HorizontalOrganizationChart#232"/>
    <dgm:cxn modelId="{BF11F9AB-40FE-524B-9F4D-1416D8A62B6F}" type="presParOf" srcId="{668339D2-AA89-7846-A396-8B9674F019DD}" destId="{B200EBD8-B627-E449-8B0D-F970F0AC2256}" srcOrd="0" destOrd="0" presId="urn:microsoft.com/office/officeart/2009/3/layout/HorizontalOrganizationChart#232"/>
    <dgm:cxn modelId="{4FF46D7D-7002-7849-97CD-C8E9B4BB1F2C}" type="presParOf" srcId="{B200EBD8-B627-E449-8B0D-F970F0AC2256}" destId="{4A29E08D-4DED-CC42-9C06-17045CC662CF}" srcOrd="0" destOrd="0" presId="urn:microsoft.com/office/officeart/2009/3/layout/HorizontalOrganizationChart#232"/>
    <dgm:cxn modelId="{3BC38148-B0E2-6145-A402-73F35DF52835}" type="presParOf" srcId="{B200EBD8-B627-E449-8B0D-F970F0AC2256}" destId="{35D0159D-6C7A-7E4A-BBE6-08E07C25397E}" srcOrd="1" destOrd="0" presId="urn:microsoft.com/office/officeart/2009/3/layout/HorizontalOrganizationChart#232"/>
    <dgm:cxn modelId="{F15E83A3-A857-1140-890C-BB09CC5CEEE3}" type="presParOf" srcId="{668339D2-AA89-7846-A396-8B9674F019DD}" destId="{55E83D98-238A-794D-BF07-C4E94E05827C}" srcOrd="1" destOrd="0" presId="urn:microsoft.com/office/officeart/2009/3/layout/HorizontalOrganizationChart#232"/>
    <dgm:cxn modelId="{CABEE724-E41C-EC43-A8A9-BAED4B3FD234}" type="presParOf" srcId="{668339D2-AA89-7846-A396-8B9674F019DD}" destId="{C193A77F-8104-434C-9570-57A366849A08}" srcOrd="2" destOrd="0" presId="urn:microsoft.com/office/officeart/2009/3/layout/HorizontalOrganizationChart#232"/>
    <dgm:cxn modelId="{461812A1-F3C5-4848-B809-47679099D41C}" type="presParOf" srcId="{BCFA9AD3-31B7-AD4D-B86A-FB588D5AC4AC}" destId="{199E7C18-39A1-9F4B-A107-C8E2CD500D3B}" srcOrd="2" destOrd="0" presId="urn:microsoft.com/office/officeart/2009/3/layout/HorizontalOrganizationChart#232"/>
    <dgm:cxn modelId="{106B2325-BFE2-0948-B29D-BD85909FB005}" type="presParOf" srcId="{BCFA9AD3-31B7-AD4D-B86A-FB588D5AC4AC}" destId="{E01BAA06-165E-A945-BC05-FE0D4BAC53C9}" srcOrd="3" destOrd="0" presId="urn:microsoft.com/office/officeart/2009/3/layout/HorizontalOrganizationChart#232"/>
    <dgm:cxn modelId="{A5D15496-6C26-594F-8D8B-6086F2A474C5}" type="presParOf" srcId="{E01BAA06-165E-A945-BC05-FE0D4BAC53C9}" destId="{F35B4F65-5311-D64A-AE4E-01DD26F52FA8}" srcOrd="0" destOrd="0" presId="urn:microsoft.com/office/officeart/2009/3/layout/HorizontalOrganizationChart#232"/>
    <dgm:cxn modelId="{1043B801-EAFC-494A-BE05-6D37D83250BD}" type="presParOf" srcId="{F35B4F65-5311-D64A-AE4E-01DD26F52FA8}" destId="{BE9B9E0B-EF28-014C-802F-A2AE8458C85F}" srcOrd="0" destOrd="0" presId="urn:microsoft.com/office/officeart/2009/3/layout/HorizontalOrganizationChart#232"/>
    <dgm:cxn modelId="{0973098F-1593-1E4B-ADC8-73D420B57331}" type="presParOf" srcId="{F35B4F65-5311-D64A-AE4E-01DD26F52FA8}" destId="{FF856479-0540-B24E-B5E1-3DD7DBAA399B}" srcOrd="1" destOrd="0" presId="urn:microsoft.com/office/officeart/2009/3/layout/HorizontalOrganizationChart#232"/>
    <dgm:cxn modelId="{99980F33-9426-A749-838E-E85D1D716223}" type="presParOf" srcId="{E01BAA06-165E-A945-BC05-FE0D4BAC53C9}" destId="{19105398-B91C-FE44-920B-8F8FAECC38D7}" srcOrd="1" destOrd="0" presId="urn:microsoft.com/office/officeart/2009/3/layout/HorizontalOrganizationChart#232"/>
    <dgm:cxn modelId="{2EFEA972-C17C-F344-84EF-06917385DB82}" type="presParOf" srcId="{E01BAA06-165E-A945-BC05-FE0D4BAC53C9}" destId="{383A2B50-D584-D044-92AF-7E85750E41D8}" srcOrd="2" destOrd="0" presId="urn:microsoft.com/office/officeart/2009/3/layout/HorizontalOrganizationChart#232"/>
    <dgm:cxn modelId="{9BDC1215-F40F-8646-BD95-927095954272}" type="presParOf" srcId="{BCFA9AD3-31B7-AD4D-B86A-FB588D5AC4AC}" destId="{8730436F-E906-AD48-BC60-EAE6D74A05A9}" srcOrd="4" destOrd="0" presId="urn:microsoft.com/office/officeart/2009/3/layout/HorizontalOrganizationChart#232"/>
    <dgm:cxn modelId="{E50FA2C8-A033-4A4A-ADC4-02724BD45286}" type="presParOf" srcId="{BCFA9AD3-31B7-AD4D-B86A-FB588D5AC4AC}" destId="{7745314A-C227-BA46-9577-E9AEA9921A90}" srcOrd="5" destOrd="0" presId="urn:microsoft.com/office/officeart/2009/3/layout/HorizontalOrganizationChart#232"/>
    <dgm:cxn modelId="{6BE7FFC1-C21D-F04D-82B6-AA8ED4DC72EB}" type="presParOf" srcId="{7745314A-C227-BA46-9577-E9AEA9921A90}" destId="{30294A11-B8FA-0B45-840E-81277829850B}" srcOrd="0" destOrd="0" presId="urn:microsoft.com/office/officeart/2009/3/layout/HorizontalOrganizationChart#232"/>
    <dgm:cxn modelId="{A928A352-D3BB-2848-B0A5-126FF990D645}" type="presParOf" srcId="{30294A11-B8FA-0B45-840E-81277829850B}" destId="{D4D184D5-F84D-5E4C-B811-71F07B2B2DBA}" srcOrd="0" destOrd="0" presId="urn:microsoft.com/office/officeart/2009/3/layout/HorizontalOrganizationChart#232"/>
    <dgm:cxn modelId="{CA17A0DC-AA61-654A-9233-7C99F571DA72}" type="presParOf" srcId="{30294A11-B8FA-0B45-840E-81277829850B}" destId="{AE627B73-9787-CB47-9AE3-DA803173EC5D}" srcOrd="1" destOrd="0" presId="urn:microsoft.com/office/officeart/2009/3/layout/HorizontalOrganizationChart#232"/>
    <dgm:cxn modelId="{E5C22F59-1521-D047-8004-68BFE6856279}" type="presParOf" srcId="{7745314A-C227-BA46-9577-E9AEA9921A90}" destId="{53C4DDBD-107F-4142-A357-451F0BCC6677}" srcOrd="1" destOrd="0" presId="urn:microsoft.com/office/officeart/2009/3/layout/HorizontalOrganizationChart#232"/>
    <dgm:cxn modelId="{E8CA8A4E-3862-ED4E-BD24-74B0078BD054}" type="presParOf" srcId="{7745314A-C227-BA46-9577-E9AEA9921A90}" destId="{6F5254C1-8857-7A4F-9C8B-77D162C9CEF2}" srcOrd="2" destOrd="0" presId="urn:microsoft.com/office/officeart/2009/3/layout/HorizontalOrganizationChart#232"/>
    <dgm:cxn modelId="{65D4B225-C9D7-7442-98E6-9A048EA2EBFC}" type="presParOf" srcId="{A81BCCB8-8A52-8341-AB5B-989B675AB4B9}" destId="{5F97A121-55AB-C048-A619-33DFE8068BBB}" srcOrd="2" destOrd="0" presId="urn:microsoft.com/office/officeart/2009/3/layout/HorizontalOrganizationChart#23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33" loCatId="" qsTypeId="urn:microsoft.com/office/officeart/2005/8/quickstyle/simple1#261" qsCatId="simple" csTypeId="urn:microsoft.com/office/officeart/2005/8/colors/accent5_1#26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54E80E09-1DF3-5344-828E-CC0D56205B32}" type="presOf" srcId="{5ED491BA-EB6A-0247-88C9-904A7B761D63}" destId="{199E7C18-39A1-9F4B-A107-C8E2CD500D3B}" srcOrd="0" destOrd="0" presId="urn:microsoft.com/office/officeart/2009/3/layout/HorizontalOrganizationChart#233"/>
    <dgm:cxn modelId="{3C6E7147-BFA4-F246-8E00-5B8E8BE36483}" type="presOf" srcId="{E7386FE0-53A1-404E-B6E5-80A6002B2276}" destId="{AE627B73-9787-CB47-9AE3-DA803173EC5D}" srcOrd="1" destOrd="0" presId="urn:microsoft.com/office/officeart/2009/3/layout/HorizontalOrganizationChart#233"/>
    <dgm:cxn modelId="{A7A27FD1-244D-7143-85DB-6A4A50235897}" type="presOf" srcId="{7F63ACE5-BBC4-2948-8504-F8232C50C59A}" destId="{FF856479-0540-B24E-B5E1-3DD7DBAA399B}" srcOrd="1" destOrd="0" presId="urn:microsoft.com/office/officeart/2009/3/layout/HorizontalOrganizationChart#233"/>
    <dgm:cxn modelId="{ED8CAC24-E8EF-CA4E-8E64-EACAA0F1DDDF}" type="presOf" srcId="{C84108CA-1057-DA43-95F3-7CAF5FF654B0}" destId="{2288FD34-22BA-704C-AD92-31F9F855B517}" srcOrd="0" destOrd="0" presId="urn:microsoft.com/office/officeart/2009/3/layout/HorizontalOrganizationChart#233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937D00DB-EF98-8642-85CD-07E88FCC4015}" type="presOf" srcId="{7F63ACE5-BBC4-2948-8504-F8232C50C59A}" destId="{BE9B9E0B-EF28-014C-802F-A2AE8458C85F}" srcOrd="0" destOrd="0" presId="urn:microsoft.com/office/officeart/2009/3/layout/HorizontalOrganizationChart#233"/>
    <dgm:cxn modelId="{46730E8A-81AC-F34A-91C1-240D1820BFED}" type="presOf" srcId="{9885791D-5342-D04A-8932-E3ECC25322C4}" destId="{4A29E08D-4DED-CC42-9C06-17045CC662CF}" srcOrd="0" destOrd="0" presId="urn:microsoft.com/office/officeart/2009/3/layout/HorizontalOrganizationChart#233"/>
    <dgm:cxn modelId="{E8AC39E0-B765-1943-AF11-50145A40BAAE}" type="presOf" srcId="{9885791D-5342-D04A-8932-E3ECC25322C4}" destId="{35D0159D-6C7A-7E4A-BBE6-08E07C25397E}" srcOrd="1" destOrd="0" presId="urn:microsoft.com/office/officeart/2009/3/layout/HorizontalOrganizationChart#233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69CB6365-FAC2-824D-8D56-1D1BAE657362}" type="presOf" srcId="{4685CA47-9AC7-E740-98BE-6E7FE0604AE1}" destId="{546713E6-F196-7F44-B291-050D790C476D}" srcOrd="0" destOrd="0" presId="urn:microsoft.com/office/officeart/2009/3/layout/HorizontalOrganizationChart#233"/>
    <dgm:cxn modelId="{202E472F-A62D-6B4C-A69F-F5E5F148DA29}" type="presOf" srcId="{0D43ED7A-FA38-4D4A-B4E0-BC560BA620EA}" destId="{8730436F-E906-AD48-BC60-EAE6D74A05A9}" srcOrd="0" destOrd="0" presId="urn:microsoft.com/office/officeart/2009/3/layout/HorizontalOrganizationChart#233"/>
    <dgm:cxn modelId="{97E32A61-B50D-4344-B7DC-F349DF68C012}" type="presOf" srcId="{E7386FE0-53A1-404E-B6E5-80A6002B2276}" destId="{D4D184D5-F84D-5E4C-B811-71F07B2B2DBA}" srcOrd="0" destOrd="0" presId="urn:microsoft.com/office/officeart/2009/3/layout/HorizontalOrganizationChart#233"/>
    <dgm:cxn modelId="{F92A8098-0483-024D-B809-7B8E6C8FC801}" type="presOf" srcId="{EE59202F-5D0E-2649-A635-D88BDB0C20B0}" destId="{D0B204A8-B9E8-E643-872F-70A59EAE9CAD}" srcOrd="0" destOrd="0" presId="urn:microsoft.com/office/officeart/2009/3/layout/HorizontalOrganizationChart#233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C1B57CFC-4C61-C846-BD72-78C4FDB4D595}" type="presOf" srcId="{4685CA47-9AC7-E740-98BE-6E7FE0604AE1}" destId="{95BDFF54-8E23-7844-B3DF-55DCDF2DF809}" srcOrd="1" destOrd="0" presId="urn:microsoft.com/office/officeart/2009/3/layout/HorizontalOrganizationChart#233"/>
    <dgm:cxn modelId="{6D5AE5E9-88F6-F748-A88D-D8BD5D3926D0}" type="presParOf" srcId="{2288FD34-22BA-704C-AD92-31F9F855B517}" destId="{A81BCCB8-8A52-8341-AB5B-989B675AB4B9}" srcOrd="0" destOrd="0" presId="urn:microsoft.com/office/officeart/2009/3/layout/HorizontalOrganizationChart#233"/>
    <dgm:cxn modelId="{DBFC37A7-90A0-F242-BB57-726AB88FDF17}" type="presParOf" srcId="{A81BCCB8-8A52-8341-AB5B-989B675AB4B9}" destId="{9051AE74-416E-C544-B7DD-040C738FA31A}" srcOrd="0" destOrd="0" presId="urn:microsoft.com/office/officeart/2009/3/layout/HorizontalOrganizationChart#233"/>
    <dgm:cxn modelId="{9370EC73-D5CA-C647-9D9B-6A6FC6DCD744}" type="presParOf" srcId="{9051AE74-416E-C544-B7DD-040C738FA31A}" destId="{546713E6-F196-7F44-B291-050D790C476D}" srcOrd="0" destOrd="0" presId="urn:microsoft.com/office/officeart/2009/3/layout/HorizontalOrganizationChart#233"/>
    <dgm:cxn modelId="{3DF2BB88-6B72-0643-B3B4-674F7E17932A}" type="presParOf" srcId="{9051AE74-416E-C544-B7DD-040C738FA31A}" destId="{95BDFF54-8E23-7844-B3DF-55DCDF2DF809}" srcOrd="1" destOrd="0" presId="urn:microsoft.com/office/officeart/2009/3/layout/HorizontalOrganizationChart#233"/>
    <dgm:cxn modelId="{182C5DF4-EBAD-6541-873F-29D996191B21}" type="presParOf" srcId="{A81BCCB8-8A52-8341-AB5B-989B675AB4B9}" destId="{BCFA9AD3-31B7-AD4D-B86A-FB588D5AC4AC}" srcOrd="1" destOrd="0" presId="urn:microsoft.com/office/officeart/2009/3/layout/HorizontalOrganizationChart#233"/>
    <dgm:cxn modelId="{880F208D-383D-0342-8E56-18C327B2146A}" type="presParOf" srcId="{BCFA9AD3-31B7-AD4D-B86A-FB588D5AC4AC}" destId="{D0B204A8-B9E8-E643-872F-70A59EAE9CAD}" srcOrd="0" destOrd="0" presId="urn:microsoft.com/office/officeart/2009/3/layout/HorizontalOrganizationChart#233"/>
    <dgm:cxn modelId="{1314961E-6F38-1A44-90A1-9F9AB55DE448}" type="presParOf" srcId="{BCFA9AD3-31B7-AD4D-B86A-FB588D5AC4AC}" destId="{668339D2-AA89-7846-A396-8B9674F019DD}" srcOrd="1" destOrd="0" presId="urn:microsoft.com/office/officeart/2009/3/layout/HorizontalOrganizationChart#233"/>
    <dgm:cxn modelId="{51DFE1DD-F75A-0940-A84F-CDF8F71AECC6}" type="presParOf" srcId="{668339D2-AA89-7846-A396-8B9674F019DD}" destId="{B200EBD8-B627-E449-8B0D-F970F0AC2256}" srcOrd="0" destOrd="0" presId="urn:microsoft.com/office/officeart/2009/3/layout/HorizontalOrganizationChart#233"/>
    <dgm:cxn modelId="{175440A8-A105-1F4B-A25E-958746A90BE1}" type="presParOf" srcId="{B200EBD8-B627-E449-8B0D-F970F0AC2256}" destId="{4A29E08D-4DED-CC42-9C06-17045CC662CF}" srcOrd="0" destOrd="0" presId="urn:microsoft.com/office/officeart/2009/3/layout/HorizontalOrganizationChart#233"/>
    <dgm:cxn modelId="{BB6E629B-4999-FD42-8BD6-A6EB2818B05D}" type="presParOf" srcId="{B200EBD8-B627-E449-8B0D-F970F0AC2256}" destId="{35D0159D-6C7A-7E4A-BBE6-08E07C25397E}" srcOrd="1" destOrd="0" presId="urn:microsoft.com/office/officeart/2009/3/layout/HorizontalOrganizationChart#233"/>
    <dgm:cxn modelId="{9870211A-40A3-734E-BA20-8FC8FE8B2A7C}" type="presParOf" srcId="{668339D2-AA89-7846-A396-8B9674F019DD}" destId="{55E83D98-238A-794D-BF07-C4E94E05827C}" srcOrd="1" destOrd="0" presId="urn:microsoft.com/office/officeart/2009/3/layout/HorizontalOrganizationChart#233"/>
    <dgm:cxn modelId="{D92EC4B3-4552-1445-ADC0-636725A5C310}" type="presParOf" srcId="{668339D2-AA89-7846-A396-8B9674F019DD}" destId="{C193A77F-8104-434C-9570-57A366849A08}" srcOrd="2" destOrd="0" presId="urn:microsoft.com/office/officeart/2009/3/layout/HorizontalOrganizationChart#233"/>
    <dgm:cxn modelId="{A5157F36-D929-C54A-B92C-7E38CF77414E}" type="presParOf" srcId="{BCFA9AD3-31B7-AD4D-B86A-FB588D5AC4AC}" destId="{199E7C18-39A1-9F4B-A107-C8E2CD500D3B}" srcOrd="2" destOrd="0" presId="urn:microsoft.com/office/officeart/2009/3/layout/HorizontalOrganizationChart#233"/>
    <dgm:cxn modelId="{1B0326C9-BF78-A04F-A713-D6B64EE77DE6}" type="presParOf" srcId="{BCFA9AD3-31B7-AD4D-B86A-FB588D5AC4AC}" destId="{E01BAA06-165E-A945-BC05-FE0D4BAC53C9}" srcOrd="3" destOrd="0" presId="urn:microsoft.com/office/officeart/2009/3/layout/HorizontalOrganizationChart#233"/>
    <dgm:cxn modelId="{BC94A516-1F89-3440-80AD-D679456C4066}" type="presParOf" srcId="{E01BAA06-165E-A945-BC05-FE0D4BAC53C9}" destId="{F35B4F65-5311-D64A-AE4E-01DD26F52FA8}" srcOrd="0" destOrd="0" presId="urn:microsoft.com/office/officeart/2009/3/layout/HorizontalOrganizationChart#233"/>
    <dgm:cxn modelId="{AE976479-37B5-4F43-B360-103998F2D0DB}" type="presParOf" srcId="{F35B4F65-5311-D64A-AE4E-01DD26F52FA8}" destId="{BE9B9E0B-EF28-014C-802F-A2AE8458C85F}" srcOrd="0" destOrd="0" presId="urn:microsoft.com/office/officeart/2009/3/layout/HorizontalOrganizationChart#233"/>
    <dgm:cxn modelId="{C2491B45-9A82-A74D-AA51-495B79FE3CAD}" type="presParOf" srcId="{F35B4F65-5311-D64A-AE4E-01DD26F52FA8}" destId="{FF856479-0540-B24E-B5E1-3DD7DBAA399B}" srcOrd="1" destOrd="0" presId="urn:microsoft.com/office/officeart/2009/3/layout/HorizontalOrganizationChart#233"/>
    <dgm:cxn modelId="{DAAD0649-52BC-E941-BA32-4B9A6AAEA2FD}" type="presParOf" srcId="{E01BAA06-165E-A945-BC05-FE0D4BAC53C9}" destId="{19105398-B91C-FE44-920B-8F8FAECC38D7}" srcOrd="1" destOrd="0" presId="urn:microsoft.com/office/officeart/2009/3/layout/HorizontalOrganizationChart#233"/>
    <dgm:cxn modelId="{514F7FCA-F0DC-DD4B-84CD-9A2C86A5074A}" type="presParOf" srcId="{E01BAA06-165E-A945-BC05-FE0D4BAC53C9}" destId="{383A2B50-D584-D044-92AF-7E85750E41D8}" srcOrd="2" destOrd="0" presId="urn:microsoft.com/office/officeart/2009/3/layout/HorizontalOrganizationChart#233"/>
    <dgm:cxn modelId="{091B50B3-7DAA-794E-A335-28AA6208E39C}" type="presParOf" srcId="{BCFA9AD3-31B7-AD4D-B86A-FB588D5AC4AC}" destId="{8730436F-E906-AD48-BC60-EAE6D74A05A9}" srcOrd="4" destOrd="0" presId="urn:microsoft.com/office/officeart/2009/3/layout/HorizontalOrganizationChart#233"/>
    <dgm:cxn modelId="{1F0C1428-E285-4C46-9810-9C537851922C}" type="presParOf" srcId="{BCFA9AD3-31B7-AD4D-B86A-FB588D5AC4AC}" destId="{7745314A-C227-BA46-9577-E9AEA9921A90}" srcOrd="5" destOrd="0" presId="urn:microsoft.com/office/officeart/2009/3/layout/HorizontalOrganizationChart#233"/>
    <dgm:cxn modelId="{82584C25-3FE5-5047-AF17-92CF8BCF08DE}" type="presParOf" srcId="{7745314A-C227-BA46-9577-E9AEA9921A90}" destId="{30294A11-B8FA-0B45-840E-81277829850B}" srcOrd="0" destOrd="0" presId="urn:microsoft.com/office/officeart/2009/3/layout/HorizontalOrganizationChart#233"/>
    <dgm:cxn modelId="{F61E55D2-96EA-C04D-8093-10A7BEFA8516}" type="presParOf" srcId="{30294A11-B8FA-0B45-840E-81277829850B}" destId="{D4D184D5-F84D-5E4C-B811-71F07B2B2DBA}" srcOrd="0" destOrd="0" presId="urn:microsoft.com/office/officeart/2009/3/layout/HorizontalOrganizationChart#233"/>
    <dgm:cxn modelId="{55B6E8F3-B1B4-4048-AC2D-4F29198E671B}" type="presParOf" srcId="{30294A11-B8FA-0B45-840E-81277829850B}" destId="{AE627B73-9787-CB47-9AE3-DA803173EC5D}" srcOrd="1" destOrd="0" presId="urn:microsoft.com/office/officeart/2009/3/layout/HorizontalOrganizationChart#233"/>
    <dgm:cxn modelId="{D26A96A3-6211-C543-BACB-0B0FD2B27232}" type="presParOf" srcId="{7745314A-C227-BA46-9577-E9AEA9921A90}" destId="{53C4DDBD-107F-4142-A357-451F0BCC6677}" srcOrd="1" destOrd="0" presId="urn:microsoft.com/office/officeart/2009/3/layout/HorizontalOrganizationChart#233"/>
    <dgm:cxn modelId="{4CE2E597-16D6-3948-B205-CFEFF7588D09}" type="presParOf" srcId="{7745314A-C227-BA46-9577-E9AEA9921A90}" destId="{6F5254C1-8857-7A4F-9C8B-77D162C9CEF2}" srcOrd="2" destOrd="0" presId="urn:microsoft.com/office/officeart/2009/3/layout/HorizontalOrganizationChart#233"/>
    <dgm:cxn modelId="{C6DCE490-F2B0-9643-BEF6-6F77920B1D13}" type="presParOf" srcId="{A81BCCB8-8A52-8341-AB5B-989B675AB4B9}" destId="{5F97A121-55AB-C048-A619-33DFE8068BBB}" srcOrd="2" destOrd="0" presId="urn:microsoft.com/office/officeart/2009/3/layout/HorizontalOrganizationChart#23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07" loCatId="" qsTypeId="urn:microsoft.com/office/officeart/2005/8/quickstyle/simple1#235" qsCatId="simple" csTypeId="urn:microsoft.com/office/officeart/2005/8/colors/accent5_1#235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</a:p>
      </dgm:t>
    </dgm:pt>
    <dgm:pt modelId="{4C9B72E2-A9BC-E540-85B6-D2CEA2E81F1E}" type="par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20F2CF36-4F6F-9642-AFC3-813C8E6C318D}" type="sib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</a:p>
      </dgm:t>
    </dgm:pt>
    <dgm:pt modelId="{8A68E707-72F5-5A4A-86AF-21C229AE67EE}" type="par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C5D0F33-E044-E84C-93EF-AB9D015826E5}" type="sib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</a:p>
      </dgm:t>
    </dgm:pt>
    <dgm:pt modelId="{30877AA8-57CD-3B47-8AFE-944EF68EC4FD}" type="par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F3A1BE08-A077-6F40-AFB4-11EE9CFCD911}" type="sib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6141E65-F300-414A-B903-8D26EC861B61}" type="pres">
      <dgm:prSet presAssocID="{319E9DE6-8DB8-2849-8426-3B3E371FB616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3BCF59-FA0A-CD4E-91B6-12DEA2C6FAD7}" type="pres">
      <dgm:prSet presAssocID="{7F05582A-2CBE-BC40-9E93-C92482699A2F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A33DD3-1A8B-A144-9A52-AB296CA2EC22}" type="pres">
      <dgm:prSet presAssocID="{4D01DD2E-DEE7-ED43-8876-C39720666216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9F9F9131-D5CD-C241-A2F2-BA3AAD2698D2}" type="presOf" srcId="{8A68E707-72F5-5A4A-86AF-21C229AE67EE}" destId="{6DF39DEA-CC86-5F45-A0E5-5965450F6674}" srcOrd="0" destOrd="0" presId="urn:microsoft.com/office/officeart/2009/3/layout/HorizontalOrganizationChart#207"/>
    <dgm:cxn modelId="{0B99DF42-B41A-9C41-93B6-717FD8206EC6}" type="presOf" srcId="{7F05582A-2CBE-BC40-9E93-C92482699A2F}" destId="{8D3BCF59-FA0A-CD4E-91B6-12DEA2C6FAD7}" srcOrd="1" destOrd="0" presId="urn:microsoft.com/office/officeart/2009/3/layout/HorizontalOrganizationChart#207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586CF0E9-19BC-9743-BF9C-FF3A37DD5356}" type="presOf" srcId="{08296FF1-0ED5-8F4A-A5E5-9951F408D5B7}" destId="{4A1481DA-FDFB-AB47-A433-AEEDEF661960}" srcOrd="1" destOrd="0" presId="urn:microsoft.com/office/officeart/2009/3/layout/HorizontalOrganizationChart#207"/>
    <dgm:cxn modelId="{3C7BFA39-B9E6-E54F-AE4A-1B98948335B9}" type="presOf" srcId="{4685CA47-9AC7-E740-98BE-6E7FE0604AE1}" destId="{F2F057D7-032C-7840-BB6D-1098083C5A53}" srcOrd="0" destOrd="0" presId="urn:microsoft.com/office/officeart/2009/3/layout/HorizontalOrganizationChart#207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4ADA35D6-2F11-F74A-B1C3-B94773B2EFCD}" type="presOf" srcId="{4685CA47-9AC7-E740-98BE-6E7FE0604AE1}" destId="{0033F653-FDF4-8241-BABA-26113E62F54D}" srcOrd="1" destOrd="0" presId="urn:microsoft.com/office/officeart/2009/3/layout/HorizontalOrganizationChart#207"/>
    <dgm:cxn modelId="{F4C12D98-55B6-3C4D-94A5-F26BA84240D2}" type="presOf" srcId="{4C9B72E2-A9BC-E540-85B6-D2CEA2E81F1E}" destId="{8D348B21-D0BF-6F4A-A9E1-FBA9A5046252}" srcOrd="0" destOrd="0" presId="urn:microsoft.com/office/officeart/2009/3/layout/HorizontalOrganizationChart#207"/>
    <dgm:cxn modelId="{1E950752-5FC1-704A-8951-BAA0A099DC4C}" type="presOf" srcId="{98E4E2D7-29A2-944C-A0D8-E47FC7748529}" destId="{BB5603CC-5CAA-244B-AFE9-25EC89A14E3B}" srcOrd="0" destOrd="0" presId="urn:microsoft.com/office/officeart/2009/3/layout/HorizontalOrganizationChart#207"/>
    <dgm:cxn modelId="{E3B62A6B-A932-984F-9F29-10729924B7F6}" type="presOf" srcId="{61F2998D-A978-7341-8E00-BCBD2DE6B2E6}" destId="{6E59B7BD-82D0-FF4E-8AA9-D13D3E611020}" srcOrd="0" destOrd="0" presId="urn:microsoft.com/office/officeart/2009/3/layout/HorizontalOrganizationChart#207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BCE6F3D6-C305-D647-8946-FAD3EC2B4685}" type="presOf" srcId="{319E9DE6-8DB8-2849-8426-3B3E371FB616}" destId="{0BFC8F25-20A6-3841-9E76-6E9653CA3895}" srcOrd="0" destOrd="0" presId="urn:microsoft.com/office/officeart/2009/3/layout/HorizontalOrganizationChart#207"/>
    <dgm:cxn modelId="{AD87CB07-1BB1-1A47-A77E-CED67710BB22}" type="presOf" srcId="{4D01DD2E-DEE7-ED43-8876-C39720666216}" destId="{1F8D0040-91BE-D245-A122-93CCC3BAF9E2}" srcOrd="0" destOrd="0" presId="urn:microsoft.com/office/officeart/2009/3/layout/HorizontalOrganizationChart#207"/>
    <dgm:cxn modelId="{4E76CB9B-1F8E-4246-9CCB-864355C97165}" type="presOf" srcId="{4D01DD2E-DEE7-ED43-8876-C39720666216}" destId="{99A33DD3-1A8B-A144-9A52-AB296CA2EC22}" srcOrd="1" destOrd="0" presId="urn:microsoft.com/office/officeart/2009/3/layout/HorizontalOrganizationChart#207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52B14AC1-5E97-8041-B317-FD11BB32E439}" type="presOf" srcId="{98E4E2D7-29A2-944C-A0D8-E47FC7748529}" destId="{146B8753-8F12-1D42-BF1C-A0ACF172E0B7}" srcOrd="1" destOrd="0" presId="urn:microsoft.com/office/officeart/2009/3/layout/HorizontalOrganizationChart#207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79C68F35-9973-CB4B-AC99-CA50E8760F4A}" type="presOf" srcId="{61F2998D-A978-7341-8E00-BCBD2DE6B2E6}" destId="{2F22086C-957A-044C-B974-7B619F8F3372}" srcOrd="1" destOrd="0" presId="urn:microsoft.com/office/officeart/2009/3/layout/HorizontalOrganizationChart#207"/>
    <dgm:cxn modelId="{5150C869-BB14-9846-A256-EF1A7F060FC5}" type="presOf" srcId="{FE34612F-E513-B64D-969A-66F5B5D4F4DC}" destId="{F6BCBB90-9C87-E241-B97B-E63F4B833C41}" srcOrd="0" destOrd="0" presId="urn:microsoft.com/office/officeart/2009/3/layout/HorizontalOrganizationChart#207"/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83A4EAF2-489F-0E49-8D64-2A30071D1AC9}" type="presOf" srcId="{30877AA8-57CD-3B47-8AFE-944EF68EC4FD}" destId="{16AACD63-B0A1-DD45-BBA2-B0A777F7B59D}" srcOrd="0" destOrd="0" presId="urn:microsoft.com/office/officeart/2009/3/layout/HorizontalOrganizationChart#207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5F531D67-763A-7449-A58C-D17CB969EACC}" type="presOf" srcId="{319E9DE6-8DB8-2849-8426-3B3E371FB616}" destId="{66141E65-F300-414A-B903-8D26EC861B61}" srcOrd="1" destOrd="0" presId="urn:microsoft.com/office/officeart/2009/3/layout/HorizontalOrganizationChart#207"/>
    <dgm:cxn modelId="{A9ED2D31-D86C-7E4E-8BC8-BB7EBACA48C4}" type="presOf" srcId="{578B10F9-F525-B344-893E-19EFB4EB80EC}" destId="{0BEA93B9-071F-2547-A726-B1DB639C63E4}" srcOrd="0" destOrd="0" presId="urn:microsoft.com/office/officeart/2009/3/layout/HorizontalOrganizationChart#207"/>
    <dgm:cxn modelId="{E4C4BA54-A54E-AA4E-982D-F56958EFCD1F}" type="presOf" srcId="{C84108CA-1057-DA43-95F3-7CAF5FF654B0}" destId="{2288FD34-22BA-704C-AD92-31F9F855B517}" srcOrd="0" destOrd="0" presId="urn:microsoft.com/office/officeart/2009/3/layout/HorizontalOrganizationChart#207"/>
    <dgm:cxn modelId="{1DF86F5E-6F64-6541-9404-BCFD4D74CFDE}" type="presOf" srcId="{7F05582A-2CBE-BC40-9E93-C92482699A2F}" destId="{1D21346C-321B-0648-BC91-EE8E9A522D72}" srcOrd="0" destOrd="0" presId="urn:microsoft.com/office/officeart/2009/3/layout/HorizontalOrganizationChart#207"/>
    <dgm:cxn modelId="{ABC2A5A5-5C96-AF42-9E03-4768AFF9F713}" type="presOf" srcId="{97033CE6-88A1-4149-B7B0-5324D1EEDBCF}" destId="{67555D2D-109C-3F48-BD99-BE3C6A0EABC7}" srcOrd="0" destOrd="0" presId="urn:microsoft.com/office/officeart/2009/3/layout/HorizontalOrganizationChart#207"/>
    <dgm:cxn modelId="{019EDB58-6334-D241-A7CA-71B5183A2F76}" type="presOf" srcId="{08296FF1-0ED5-8F4A-A5E5-9951F408D5B7}" destId="{5BD43815-F2CF-5A44-8ED9-6CF071ABDF23}" srcOrd="0" destOrd="0" presId="urn:microsoft.com/office/officeart/2009/3/layout/HorizontalOrganizationChart#207"/>
    <dgm:cxn modelId="{47104A76-C95E-AC4B-8E1A-38825D4B8CC9}" type="presParOf" srcId="{2288FD34-22BA-704C-AD92-31F9F855B517}" destId="{34DD66BF-EB90-284F-A753-6910AA8486B6}" srcOrd="0" destOrd="0" presId="urn:microsoft.com/office/officeart/2009/3/layout/HorizontalOrganizationChart#207"/>
    <dgm:cxn modelId="{97506579-8C67-0B4D-89C0-06FB99CCF701}" type="presParOf" srcId="{34DD66BF-EB90-284F-A753-6910AA8486B6}" destId="{7451D659-CC91-7E4B-AE72-96A03023B97A}" srcOrd="0" destOrd="0" presId="urn:microsoft.com/office/officeart/2009/3/layout/HorizontalOrganizationChart#207"/>
    <dgm:cxn modelId="{FF01D4A2-1855-9040-BE94-30ABBFF12244}" type="presParOf" srcId="{7451D659-CC91-7E4B-AE72-96A03023B97A}" destId="{F2F057D7-032C-7840-BB6D-1098083C5A53}" srcOrd="0" destOrd="0" presId="urn:microsoft.com/office/officeart/2009/3/layout/HorizontalOrganizationChart#207"/>
    <dgm:cxn modelId="{C8A720B5-1421-7F45-9CF5-8BC9F6D7A141}" type="presParOf" srcId="{7451D659-CC91-7E4B-AE72-96A03023B97A}" destId="{0033F653-FDF4-8241-BABA-26113E62F54D}" srcOrd="1" destOrd="0" presId="urn:microsoft.com/office/officeart/2009/3/layout/HorizontalOrganizationChart#207"/>
    <dgm:cxn modelId="{C52B1BDE-F8FD-CB49-9520-91C278925C04}" type="presParOf" srcId="{34DD66BF-EB90-284F-A753-6910AA8486B6}" destId="{1D819CC7-AE15-7041-8CC7-091EAD0AF860}" srcOrd="1" destOrd="0" presId="urn:microsoft.com/office/officeart/2009/3/layout/HorizontalOrganizationChart#207"/>
    <dgm:cxn modelId="{F0429BD2-A3C1-D94E-A975-FF9DF5C2699D}" type="presParOf" srcId="{1D819CC7-AE15-7041-8CC7-091EAD0AF860}" destId="{F6BCBB90-9C87-E241-B97B-E63F4B833C41}" srcOrd="0" destOrd="0" presId="urn:microsoft.com/office/officeart/2009/3/layout/HorizontalOrganizationChart#207"/>
    <dgm:cxn modelId="{664AB4D0-DD1E-8842-ACCE-A1D84862D881}" type="presParOf" srcId="{1D819CC7-AE15-7041-8CC7-091EAD0AF860}" destId="{6E94D361-4C41-D443-AFE2-710BC8332951}" srcOrd="1" destOrd="0" presId="urn:microsoft.com/office/officeart/2009/3/layout/HorizontalOrganizationChart#207"/>
    <dgm:cxn modelId="{4F0EED9F-9B59-E041-A4EF-97813A88D6A3}" type="presParOf" srcId="{6E94D361-4C41-D443-AFE2-710BC8332951}" destId="{9DFCFF29-542A-B54B-84A8-0F7C10280582}" srcOrd="0" destOrd="0" presId="urn:microsoft.com/office/officeart/2009/3/layout/HorizontalOrganizationChart#207"/>
    <dgm:cxn modelId="{74E6D0B4-6628-534D-AEF2-13C9256C0453}" type="presParOf" srcId="{9DFCFF29-542A-B54B-84A8-0F7C10280582}" destId="{6E59B7BD-82D0-FF4E-8AA9-D13D3E611020}" srcOrd="0" destOrd="0" presId="urn:microsoft.com/office/officeart/2009/3/layout/HorizontalOrganizationChart#207"/>
    <dgm:cxn modelId="{21E2FE13-A980-114F-8492-4C110E34850D}" type="presParOf" srcId="{9DFCFF29-542A-B54B-84A8-0F7C10280582}" destId="{2F22086C-957A-044C-B974-7B619F8F3372}" srcOrd="1" destOrd="0" presId="urn:microsoft.com/office/officeart/2009/3/layout/HorizontalOrganizationChart#207"/>
    <dgm:cxn modelId="{714A2083-F71A-D849-8B65-57719ABDA282}" type="presParOf" srcId="{6E94D361-4C41-D443-AFE2-710BC8332951}" destId="{0A82629D-EDE3-404A-B9B0-0BBB2D925C52}" srcOrd="1" destOrd="0" presId="urn:microsoft.com/office/officeart/2009/3/layout/HorizontalOrganizationChart#207"/>
    <dgm:cxn modelId="{CA2818D2-DD85-4B42-84FC-3B1DDE1AD4DA}" type="presParOf" srcId="{0A82629D-EDE3-404A-B9B0-0BBB2D925C52}" destId="{8D348B21-D0BF-6F4A-A9E1-FBA9A5046252}" srcOrd="0" destOrd="0" presId="urn:microsoft.com/office/officeart/2009/3/layout/HorizontalOrganizationChart#207"/>
    <dgm:cxn modelId="{719598A4-BADC-D04A-B7E5-E95307BD8C4F}" type="presParOf" srcId="{0A82629D-EDE3-404A-B9B0-0BBB2D925C52}" destId="{0BEBF1ED-0ED8-7548-8FF4-6BAD1FFBFE4B}" srcOrd="1" destOrd="0" presId="urn:microsoft.com/office/officeart/2009/3/layout/HorizontalOrganizationChart#207"/>
    <dgm:cxn modelId="{30F7D699-4413-B144-B2EA-97820277CC6B}" type="presParOf" srcId="{0BEBF1ED-0ED8-7548-8FF4-6BAD1FFBFE4B}" destId="{2EBC97CF-8BC3-5B40-9A8B-B8C83C958DBE}" srcOrd="0" destOrd="0" presId="urn:microsoft.com/office/officeart/2009/3/layout/HorizontalOrganizationChart#207"/>
    <dgm:cxn modelId="{57B40660-8792-2C45-B7FF-CF17720D7340}" type="presParOf" srcId="{2EBC97CF-8BC3-5B40-9A8B-B8C83C958DBE}" destId="{0BFC8F25-20A6-3841-9E76-6E9653CA3895}" srcOrd="0" destOrd="0" presId="urn:microsoft.com/office/officeart/2009/3/layout/HorizontalOrganizationChart#207"/>
    <dgm:cxn modelId="{0F15ABDB-3348-A045-9D21-E5DA2F8E3065}" type="presParOf" srcId="{2EBC97CF-8BC3-5B40-9A8B-B8C83C958DBE}" destId="{66141E65-F300-414A-B903-8D26EC861B61}" srcOrd="1" destOrd="0" presId="urn:microsoft.com/office/officeart/2009/3/layout/HorizontalOrganizationChart#207"/>
    <dgm:cxn modelId="{CA8DCC7E-E847-1D42-B435-660C805D5251}" type="presParOf" srcId="{0BEBF1ED-0ED8-7548-8FF4-6BAD1FFBFE4B}" destId="{2849AD6A-373A-EF46-A01B-3DD60F586D87}" srcOrd="1" destOrd="0" presId="urn:microsoft.com/office/officeart/2009/3/layout/HorizontalOrganizationChart#207"/>
    <dgm:cxn modelId="{8E551ABE-81A2-4B47-9D59-6A572474C5C5}" type="presParOf" srcId="{0BEBF1ED-0ED8-7548-8FF4-6BAD1FFBFE4B}" destId="{150AB775-74E6-BA41-9504-EAE82614EADE}" srcOrd="2" destOrd="0" presId="urn:microsoft.com/office/officeart/2009/3/layout/HorizontalOrganizationChart#207"/>
    <dgm:cxn modelId="{CB5EC08C-AA1A-9947-97B5-D0C01A4C2DC1}" type="presParOf" srcId="{0A82629D-EDE3-404A-B9B0-0BBB2D925C52}" destId="{6DF39DEA-CC86-5F45-A0E5-5965450F6674}" srcOrd="2" destOrd="0" presId="urn:microsoft.com/office/officeart/2009/3/layout/HorizontalOrganizationChart#207"/>
    <dgm:cxn modelId="{2839E7A4-81EB-C145-90E5-B13F65C4463F}" type="presParOf" srcId="{0A82629D-EDE3-404A-B9B0-0BBB2D925C52}" destId="{5776806C-D4FB-1742-963D-300304D25BE4}" srcOrd="3" destOrd="0" presId="urn:microsoft.com/office/officeart/2009/3/layout/HorizontalOrganizationChart#207"/>
    <dgm:cxn modelId="{3BF2DD10-D6BF-304A-9163-18848884D68D}" type="presParOf" srcId="{5776806C-D4FB-1742-963D-300304D25BE4}" destId="{5C757C4E-22E2-1E4B-8B98-3AA4449B674D}" srcOrd="0" destOrd="0" presId="urn:microsoft.com/office/officeart/2009/3/layout/HorizontalOrganizationChart#207"/>
    <dgm:cxn modelId="{C0BEA790-CD65-174C-9F9B-90FF23EE1002}" type="presParOf" srcId="{5C757C4E-22E2-1E4B-8B98-3AA4449B674D}" destId="{1D21346C-321B-0648-BC91-EE8E9A522D72}" srcOrd="0" destOrd="0" presId="urn:microsoft.com/office/officeart/2009/3/layout/HorizontalOrganizationChart#207"/>
    <dgm:cxn modelId="{3E3B16B3-97D6-2440-8356-09B6AA327413}" type="presParOf" srcId="{5C757C4E-22E2-1E4B-8B98-3AA4449B674D}" destId="{8D3BCF59-FA0A-CD4E-91B6-12DEA2C6FAD7}" srcOrd="1" destOrd="0" presId="urn:microsoft.com/office/officeart/2009/3/layout/HorizontalOrganizationChart#207"/>
    <dgm:cxn modelId="{B435F5A2-4F87-9A45-A8DD-A348AF94470B}" type="presParOf" srcId="{5776806C-D4FB-1742-963D-300304D25BE4}" destId="{024703DE-BEC4-2A41-A906-F7AA988FF912}" srcOrd="1" destOrd="0" presId="urn:microsoft.com/office/officeart/2009/3/layout/HorizontalOrganizationChart#207"/>
    <dgm:cxn modelId="{A9B8BD4B-62D4-EB46-8C0E-CED91EE4802C}" type="presParOf" srcId="{5776806C-D4FB-1742-963D-300304D25BE4}" destId="{FE0313F6-629D-8F49-8529-4695FE7136B7}" srcOrd="2" destOrd="0" presId="urn:microsoft.com/office/officeart/2009/3/layout/HorizontalOrganizationChart#207"/>
    <dgm:cxn modelId="{48606BB0-2088-AA48-B7B4-C378D38ED34F}" type="presParOf" srcId="{0A82629D-EDE3-404A-B9B0-0BBB2D925C52}" destId="{16AACD63-B0A1-DD45-BBA2-B0A777F7B59D}" srcOrd="4" destOrd="0" presId="urn:microsoft.com/office/officeart/2009/3/layout/HorizontalOrganizationChart#207"/>
    <dgm:cxn modelId="{02D6CFA9-D560-A94D-B088-A31C3514EAF4}" type="presParOf" srcId="{0A82629D-EDE3-404A-B9B0-0BBB2D925C52}" destId="{6FD2677C-F654-3640-A583-CA9B48D92212}" srcOrd="5" destOrd="0" presId="urn:microsoft.com/office/officeart/2009/3/layout/HorizontalOrganizationChart#207"/>
    <dgm:cxn modelId="{3B83B925-9C2D-874E-88BB-CE0DA39B5A07}" type="presParOf" srcId="{6FD2677C-F654-3640-A583-CA9B48D92212}" destId="{84286516-8CF5-FF44-8B3D-CA1AE9094C2B}" srcOrd="0" destOrd="0" presId="urn:microsoft.com/office/officeart/2009/3/layout/HorizontalOrganizationChart#207"/>
    <dgm:cxn modelId="{26D1AC56-CCE4-E045-96E8-0BCDFE29F3C7}" type="presParOf" srcId="{84286516-8CF5-FF44-8B3D-CA1AE9094C2B}" destId="{1F8D0040-91BE-D245-A122-93CCC3BAF9E2}" srcOrd="0" destOrd="0" presId="urn:microsoft.com/office/officeart/2009/3/layout/HorizontalOrganizationChart#207"/>
    <dgm:cxn modelId="{50D816DC-EABA-3B4E-B71D-86E58FB2C62F}" type="presParOf" srcId="{84286516-8CF5-FF44-8B3D-CA1AE9094C2B}" destId="{99A33DD3-1A8B-A144-9A52-AB296CA2EC22}" srcOrd="1" destOrd="0" presId="urn:microsoft.com/office/officeart/2009/3/layout/HorizontalOrganizationChart#207"/>
    <dgm:cxn modelId="{455577D9-5146-2D43-9453-52D791803C69}" type="presParOf" srcId="{6FD2677C-F654-3640-A583-CA9B48D92212}" destId="{82C89153-05F1-034C-939C-A9FA5976A2D9}" srcOrd="1" destOrd="0" presId="urn:microsoft.com/office/officeart/2009/3/layout/HorizontalOrganizationChart#207"/>
    <dgm:cxn modelId="{A684A1C2-B889-DB48-BC0C-AB42F824FEB6}" type="presParOf" srcId="{6FD2677C-F654-3640-A583-CA9B48D92212}" destId="{7A6E8A3B-C3F9-6B40-ACF8-642355512A2F}" srcOrd="2" destOrd="0" presId="urn:microsoft.com/office/officeart/2009/3/layout/HorizontalOrganizationChart#207"/>
    <dgm:cxn modelId="{3FE928B5-A11A-D14C-91DB-1963E5BA600B}" type="presParOf" srcId="{6E94D361-4C41-D443-AFE2-710BC8332951}" destId="{25438EE0-801B-0B40-9098-7020953333C3}" srcOrd="2" destOrd="0" presId="urn:microsoft.com/office/officeart/2009/3/layout/HorizontalOrganizationChart#207"/>
    <dgm:cxn modelId="{4A15450A-8F16-274F-8736-55745B464416}" type="presParOf" srcId="{1D819CC7-AE15-7041-8CC7-091EAD0AF860}" destId="{0BEA93B9-071F-2547-A726-B1DB639C63E4}" srcOrd="2" destOrd="0" presId="urn:microsoft.com/office/officeart/2009/3/layout/HorizontalOrganizationChart#207"/>
    <dgm:cxn modelId="{38BB07C2-FB40-934F-B854-3A5DCC0A26A5}" type="presParOf" srcId="{1D819CC7-AE15-7041-8CC7-091EAD0AF860}" destId="{4177CD68-CAEC-D444-8CF0-01FC8A1AF460}" srcOrd="3" destOrd="0" presId="urn:microsoft.com/office/officeart/2009/3/layout/HorizontalOrganizationChart#207"/>
    <dgm:cxn modelId="{8B6D7991-9018-204C-A4C4-33A52D082783}" type="presParOf" srcId="{4177CD68-CAEC-D444-8CF0-01FC8A1AF460}" destId="{C84C7EDE-D57F-9A48-9CF7-DE8022F481F8}" srcOrd="0" destOrd="0" presId="urn:microsoft.com/office/officeart/2009/3/layout/HorizontalOrganizationChart#207"/>
    <dgm:cxn modelId="{DBBDEFAA-C4EF-AA45-A83B-E33BF76F5FB6}" type="presParOf" srcId="{C84C7EDE-D57F-9A48-9CF7-DE8022F481F8}" destId="{5BD43815-F2CF-5A44-8ED9-6CF071ABDF23}" srcOrd="0" destOrd="0" presId="urn:microsoft.com/office/officeart/2009/3/layout/HorizontalOrganizationChart#207"/>
    <dgm:cxn modelId="{8A281CD2-79A9-6947-846C-615DEBA6B430}" type="presParOf" srcId="{C84C7EDE-D57F-9A48-9CF7-DE8022F481F8}" destId="{4A1481DA-FDFB-AB47-A433-AEEDEF661960}" srcOrd="1" destOrd="0" presId="urn:microsoft.com/office/officeart/2009/3/layout/HorizontalOrganizationChart#207"/>
    <dgm:cxn modelId="{D22B4389-C62D-9F44-8979-61BF8E09D007}" type="presParOf" srcId="{4177CD68-CAEC-D444-8CF0-01FC8A1AF460}" destId="{3946E366-4D4B-5840-8D33-E1ED2CE52923}" srcOrd="1" destOrd="0" presId="urn:microsoft.com/office/officeart/2009/3/layout/HorizontalOrganizationChart#207"/>
    <dgm:cxn modelId="{B67A1DBC-C0A4-964C-B06A-2A5BE5FF7165}" type="presParOf" srcId="{4177CD68-CAEC-D444-8CF0-01FC8A1AF460}" destId="{73C89568-9972-3449-A007-2DDD80448F1F}" srcOrd="2" destOrd="0" presId="urn:microsoft.com/office/officeart/2009/3/layout/HorizontalOrganizationChart#207"/>
    <dgm:cxn modelId="{36AB6256-F960-8C48-A9B1-C6DD57B77D7B}" type="presParOf" srcId="{1D819CC7-AE15-7041-8CC7-091EAD0AF860}" destId="{67555D2D-109C-3F48-BD99-BE3C6A0EABC7}" srcOrd="4" destOrd="0" presId="urn:microsoft.com/office/officeart/2009/3/layout/HorizontalOrganizationChart#207"/>
    <dgm:cxn modelId="{3265312C-B23C-AF4F-8EFD-877DC8ECCE0F}" type="presParOf" srcId="{1D819CC7-AE15-7041-8CC7-091EAD0AF860}" destId="{E6B6465D-CAE6-374A-A76F-5AF76E97323E}" srcOrd="5" destOrd="0" presId="urn:microsoft.com/office/officeart/2009/3/layout/HorizontalOrganizationChart#207"/>
    <dgm:cxn modelId="{76553C89-61E5-E444-B782-9E725A90B73F}" type="presParOf" srcId="{E6B6465D-CAE6-374A-A76F-5AF76E97323E}" destId="{4BE47196-A4C5-9849-B84D-581BD1019A35}" srcOrd="0" destOrd="0" presId="urn:microsoft.com/office/officeart/2009/3/layout/HorizontalOrganizationChart#207"/>
    <dgm:cxn modelId="{5DA14ACD-793E-2842-96FB-2311FFE29B32}" type="presParOf" srcId="{4BE47196-A4C5-9849-B84D-581BD1019A35}" destId="{BB5603CC-5CAA-244B-AFE9-25EC89A14E3B}" srcOrd="0" destOrd="0" presId="urn:microsoft.com/office/officeart/2009/3/layout/HorizontalOrganizationChart#207"/>
    <dgm:cxn modelId="{8092401A-6E86-9B49-AE20-DF10A0803246}" type="presParOf" srcId="{4BE47196-A4C5-9849-B84D-581BD1019A35}" destId="{146B8753-8F12-1D42-BF1C-A0ACF172E0B7}" srcOrd="1" destOrd="0" presId="urn:microsoft.com/office/officeart/2009/3/layout/HorizontalOrganizationChart#207"/>
    <dgm:cxn modelId="{3FC3164A-04D4-BF4F-82C7-60D7378933E8}" type="presParOf" srcId="{E6B6465D-CAE6-374A-A76F-5AF76E97323E}" destId="{A2E67D5F-4BAB-154F-A11F-AA1F0E8E6965}" srcOrd="1" destOrd="0" presId="urn:microsoft.com/office/officeart/2009/3/layout/HorizontalOrganizationChart#207"/>
    <dgm:cxn modelId="{29BE87CC-6DEB-0246-B2C9-47F0D761FD1A}" type="presParOf" srcId="{E6B6465D-CAE6-374A-A76F-5AF76E97323E}" destId="{99D933EF-C1BA-AB4A-BA59-56299B40447F}" srcOrd="2" destOrd="0" presId="urn:microsoft.com/office/officeart/2009/3/layout/HorizontalOrganizationChart#207"/>
    <dgm:cxn modelId="{99EB7CDF-E403-AF47-AC3D-823ACE2B72F5}" type="presParOf" srcId="{34DD66BF-EB90-284F-A753-6910AA8486B6}" destId="{6B2ECD9B-4CFC-8A46-9C59-C1E91EBE7B8C}" srcOrd="2" destOrd="0" presId="urn:microsoft.com/office/officeart/2009/3/layout/HorizontalOrganizationChart#20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34" loCatId="" qsTypeId="urn:microsoft.com/office/officeart/2005/8/quickstyle/simple1#262" qsCatId="simple" csTypeId="urn:microsoft.com/office/officeart/2005/8/colors/accent5_1#262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8E76E7A3-475A-764A-AA25-146C6C13FE63}" type="presOf" srcId="{0D43ED7A-FA38-4D4A-B4E0-BC560BA620EA}" destId="{8730436F-E906-AD48-BC60-EAE6D74A05A9}" srcOrd="0" destOrd="0" presId="urn:microsoft.com/office/officeart/2009/3/layout/HorizontalOrganizationChart#234"/>
    <dgm:cxn modelId="{C207A7EB-574F-5047-953B-9AF0BA30ADCA}" type="presOf" srcId="{9885791D-5342-D04A-8932-E3ECC25322C4}" destId="{35D0159D-6C7A-7E4A-BBE6-08E07C25397E}" srcOrd="1" destOrd="0" presId="urn:microsoft.com/office/officeart/2009/3/layout/HorizontalOrganizationChart#234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CD5C2C18-D881-114B-9CE8-E46E97A64ED0}" type="presOf" srcId="{EE59202F-5D0E-2649-A635-D88BDB0C20B0}" destId="{D0B204A8-B9E8-E643-872F-70A59EAE9CAD}" srcOrd="0" destOrd="0" presId="urn:microsoft.com/office/officeart/2009/3/layout/HorizontalOrganizationChart#234"/>
    <dgm:cxn modelId="{27DCDF98-D9D0-CB4D-A1E4-84445C1ACCB3}" type="presOf" srcId="{C84108CA-1057-DA43-95F3-7CAF5FF654B0}" destId="{2288FD34-22BA-704C-AD92-31F9F855B517}" srcOrd="0" destOrd="0" presId="urn:microsoft.com/office/officeart/2009/3/layout/HorizontalOrganizationChart#234"/>
    <dgm:cxn modelId="{FB70441E-8D9A-E540-935C-2EC577B33B89}" type="presOf" srcId="{7F63ACE5-BBC4-2948-8504-F8232C50C59A}" destId="{FF856479-0540-B24E-B5E1-3DD7DBAA399B}" srcOrd="1" destOrd="0" presId="urn:microsoft.com/office/officeart/2009/3/layout/HorizontalOrganizationChart#234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7B0F3630-57E3-F247-BDA3-67990E9912BA}" type="presOf" srcId="{9885791D-5342-D04A-8932-E3ECC25322C4}" destId="{4A29E08D-4DED-CC42-9C06-17045CC662CF}" srcOrd="0" destOrd="0" presId="urn:microsoft.com/office/officeart/2009/3/layout/HorizontalOrganizationChart#234"/>
    <dgm:cxn modelId="{0F5248E3-ED8E-C149-AFFE-03158ECA0875}" type="presOf" srcId="{4685CA47-9AC7-E740-98BE-6E7FE0604AE1}" destId="{546713E6-F196-7F44-B291-050D790C476D}" srcOrd="0" destOrd="0" presId="urn:microsoft.com/office/officeart/2009/3/layout/HorizontalOrganizationChart#234"/>
    <dgm:cxn modelId="{1270A50C-9773-AC45-9547-3DB8C6B3D010}" type="presOf" srcId="{7F63ACE5-BBC4-2948-8504-F8232C50C59A}" destId="{BE9B9E0B-EF28-014C-802F-A2AE8458C85F}" srcOrd="0" destOrd="0" presId="urn:microsoft.com/office/officeart/2009/3/layout/HorizontalOrganizationChart#234"/>
    <dgm:cxn modelId="{D7DB8DA6-DC06-0A45-9814-7F6E4EC3EE28}" type="presOf" srcId="{4685CA47-9AC7-E740-98BE-6E7FE0604AE1}" destId="{95BDFF54-8E23-7844-B3DF-55DCDF2DF809}" srcOrd="1" destOrd="0" presId="urn:microsoft.com/office/officeart/2009/3/layout/HorizontalOrganizationChart#234"/>
    <dgm:cxn modelId="{CE487141-7811-2741-B46A-495CEBF57C72}" type="presOf" srcId="{5ED491BA-EB6A-0247-88C9-904A7B761D63}" destId="{199E7C18-39A1-9F4B-A107-C8E2CD500D3B}" srcOrd="0" destOrd="0" presId="urn:microsoft.com/office/officeart/2009/3/layout/HorizontalOrganizationChart#234"/>
    <dgm:cxn modelId="{1153AE42-F937-6B4B-A1E1-EE7047F4F353}" type="presOf" srcId="{E7386FE0-53A1-404E-B6E5-80A6002B2276}" destId="{AE627B73-9787-CB47-9AE3-DA803173EC5D}" srcOrd="1" destOrd="0" presId="urn:microsoft.com/office/officeart/2009/3/layout/HorizontalOrganizationChart#234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4EBDC1EE-512C-F74D-8106-FDB8A80D8646}" type="presOf" srcId="{E7386FE0-53A1-404E-B6E5-80A6002B2276}" destId="{D4D184D5-F84D-5E4C-B811-71F07B2B2DBA}" srcOrd="0" destOrd="0" presId="urn:microsoft.com/office/officeart/2009/3/layout/HorizontalOrganizationChart#234"/>
    <dgm:cxn modelId="{B7C30061-3670-E64F-891A-79D2C275629D}" type="presParOf" srcId="{2288FD34-22BA-704C-AD92-31F9F855B517}" destId="{A81BCCB8-8A52-8341-AB5B-989B675AB4B9}" srcOrd="0" destOrd="0" presId="urn:microsoft.com/office/officeart/2009/3/layout/HorizontalOrganizationChart#234"/>
    <dgm:cxn modelId="{7F4CA5C2-26B4-144B-957D-52A704502BBA}" type="presParOf" srcId="{A81BCCB8-8A52-8341-AB5B-989B675AB4B9}" destId="{9051AE74-416E-C544-B7DD-040C738FA31A}" srcOrd="0" destOrd="0" presId="urn:microsoft.com/office/officeart/2009/3/layout/HorizontalOrganizationChart#234"/>
    <dgm:cxn modelId="{4509FEB4-B6C0-4440-8648-396DD6888167}" type="presParOf" srcId="{9051AE74-416E-C544-B7DD-040C738FA31A}" destId="{546713E6-F196-7F44-B291-050D790C476D}" srcOrd="0" destOrd="0" presId="urn:microsoft.com/office/officeart/2009/3/layout/HorizontalOrganizationChart#234"/>
    <dgm:cxn modelId="{2EA2DDC2-8832-544B-BB3B-AEE948C1385B}" type="presParOf" srcId="{9051AE74-416E-C544-B7DD-040C738FA31A}" destId="{95BDFF54-8E23-7844-B3DF-55DCDF2DF809}" srcOrd="1" destOrd="0" presId="urn:microsoft.com/office/officeart/2009/3/layout/HorizontalOrganizationChart#234"/>
    <dgm:cxn modelId="{778B06EC-52DA-C643-8EDE-1384D79BE33D}" type="presParOf" srcId="{A81BCCB8-8A52-8341-AB5B-989B675AB4B9}" destId="{BCFA9AD3-31B7-AD4D-B86A-FB588D5AC4AC}" srcOrd="1" destOrd="0" presId="urn:microsoft.com/office/officeart/2009/3/layout/HorizontalOrganizationChart#234"/>
    <dgm:cxn modelId="{B5F95AD0-51A8-3241-9677-103C3EC51DC6}" type="presParOf" srcId="{BCFA9AD3-31B7-AD4D-B86A-FB588D5AC4AC}" destId="{D0B204A8-B9E8-E643-872F-70A59EAE9CAD}" srcOrd="0" destOrd="0" presId="urn:microsoft.com/office/officeart/2009/3/layout/HorizontalOrganizationChart#234"/>
    <dgm:cxn modelId="{0F763014-42E8-4741-93FC-B6CBAD66EEB7}" type="presParOf" srcId="{BCFA9AD3-31B7-AD4D-B86A-FB588D5AC4AC}" destId="{668339D2-AA89-7846-A396-8B9674F019DD}" srcOrd="1" destOrd="0" presId="urn:microsoft.com/office/officeart/2009/3/layout/HorizontalOrganizationChart#234"/>
    <dgm:cxn modelId="{DC53C373-DED0-1F46-880F-078FA309736F}" type="presParOf" srcId="{668339D2-AA89-7846-A396-8B9674F019DD}" destId="{B200EBD8-B627-E449-8B0D-F970F0AC2256}" srcOrd="0" destOrd="0" presId="urn:microsoft.com/office/officeart/2009/3/layout/HorizontalOrganizationChart#234"/>
    <dgm:cxn modelId="{F1A1CF92-FCA9-7E4E-80A0-F1951E9663D0}" type="presParOf" srcId="{B200EBD8-B627-E449-8B0D-F970F0AC2256}" destId="{4A29E08D-4DED-CC42-9C06-17045CC662CF}" srcOrd="0" destOrd="0" presId="urn:microsoft.com/office/officeart/2009/3/layout/HorizontalOrganizationChart#234"/>
    <dgm:cxn modelId="{F28A7DB1-6D56-3041-9D19-80D5955DECD7}" type="presParOf" srcId="{B200EBD8-B627-E449-8B0D-F970F0AC2256}" destId="{35D0159D-6C7A-7E4A-BBE6-08E07C25397E}" srcOrd="1" destOrd="0" presId="urn:microsoft.com/office/officeart/2009/3/layout/HorizontalOrganizationChart#234"/>
    <dgm:cxn modelId="{9EDD0B57-F316-9B42-BD3C-AFA9A3644C60}" type="presParOf" srcId="{668339D2-AA89-7846-A396-8B9674F019DD}" destId="{55E83D98-238A-794D-BF07-C4E94E05827C}" srcOrd="1" destOrd="0" presId="urn:microsoft.com/office/officeart/2009/3/layout/HorizontalOrganizationChart#234"/>
    <dgm:cxn modelId="{3C5C8FCC-1BDB-DF4C-869F-6CA8A2A1FB9C}" type="presParOf" srcId="{668339D2-AA89-7846-A396-8B9674F019DD}" destId="{C193A77F-8104-434C-9570-57A366849A08}" srcOrd="2" destOrd="0" presId="urn:microsoft.com/office/officeart/2009/3/layout/HorizontalOrganizationChart#234"/>
    <dgm:cxn modelId="{0D5C0107-B56E-9C43-AF52-07856F151526}" type="presParOf" srcId="{BCFA9AD3-31B7-AD4D-B86A-FB588D5AC4AC}" destId="{199E7C18-39A1-9F4B-A107-C8E2CD500D3B}" srcOrd="2" destOrd="0" presId="urn:microsoft.com/office/officeart/2009/3/layout/HorizontalOrganizationChart#234"/>
    <dgm:cxn modelId="{AF8B3493-485F-CB4A-B3D5-97CF9306D50D}" type="presParOf" srcId="{BCFA9AD3-31B7-AD4D-B86A-FB588D5AC4AC}" destId="{E01BAA06-165E-A945-BC05-FE0D4BAC53C9}" srcOrd="3" destOrd="0" presId="urn:microsoft.com/office/officeart/2009/3/layout/HorizontalOrganizationChart#234"/>
    <dgm:cxn modelId="{3868588D-C914-A64B-AE91-1A70DC6670F7}" type="presParOf" srcId="{E01BAA06-165E-A945-BC05-FE0D4BAC53C9}" destId="{F35B4F65-5311-D64A-AE4E-01DD26F52FA8}" srcOrd="0" destOrd="0" presId="urn:microsoft.com/office/officeart/2009/3/layout/HorizontalOrganizationChart#234"/>
    <dgm:cxn modelId="{5DC248FF-3643-814C-936B-D8F4B0EC7E87}" type="presParOf" srcId="{F35B4F65-5311-D64A-AE4E-01DD26F52FA8}" destId="{BE9B9E0B-EF28-014C-802F-A2AE8458C85F}" srcOrd="0" destOrd="0" presId="urn:microsoft.com/office/officeart/2009/3/layout/HorizontalOrganizationChart#234"/>
    <dgm:cxn modelId="{0DA4F281-D67E-1546-97BF-8675572EE60D}" type="presParOf" srcId="{F35B4F65-5311-D64A-AE4E-01DD26F52FA8}" destId="{FF856479-0540-B24E-B5E1-3DD7DBAA399B}" srcOrd="1" destOrd="0" presId="urn:microsoft.com/office/officeart/2009/3/layout/HorizontalOrganizationChart#234"/>
    <dgm:cxn modelId="{F8A34D1E-9610-1643-A695-CC48F31C4E17}" type="presParOf" srcId="{E01BAA06-165E-A945-BC05-FE0D4BAC53C9}" destId="{19105398-B91C-FE44-920B-8F8FAECC38D7}" srcOrd="1" destOrd="0" presId="urn:microsoft.com/office/officeart/2009/3/layout/HorizontalOrganizationChart#234"/>
    <dgm:cxn modelId="{FE5E971F-3E3D-A844-B7B7-ECFC0481CB4A}" type="presParOf" srcId="{E01BAA06-165E-A945-BC05-FE0D4BAC53C9}" destId="{383A2B50-D584-D044-92AF-7E85750E41D8}" srcOrd="2" destOrd="0" presId="urn:microsoft.com/office/officeart/2009/3/layout/HorizontalOrganizationChart#234"/>
    <dgm:cxn modelId="{4081D293-695A-4244-81CF-D0E3FA168FA8}" type="presParOf" srcId="{BCFA9AD3-31B7-AD4D-B86A-FB588D5AC4AC}" destId="{8730436F-E906-AD48-BC60-EAE6D74A05A9}" srcOrd="4" destOrd="0" presId="urn:microsoft.com/office/officeart/2009/3/layout/HorizontalOrganizationChart#234"/>
    <dgm:cxn modelId="{4E0BDF4D-DDF5-6E47-A99C-4C81B3727BB7}" type="presParOf" srcId="{BCFA9AD3-31B7-AD4D-B86A-FB588D5AC4AC}" destId="{7745314A-C227-BA46-9577-E9AEA9921A90}" srcOrd="5" destOrd="0" presId="urn:microsoft.com/office/officeart/2009/3/layout/HorizontalOrganizationChart#234"/>
    <dgm:cxn modelId="{B2F385DF-8153-3F45-9ED6-AEFFB15D87FC}" type="presParOf" srcId="{7745314A-C227-BA46-9577-E9AEA9921A90}" destId="{30294A11-B8FA-0B45-840E-81277829850B}" srcOrd="0" destOrd="0" presId="urn:microsoft.com/office/officeart/2009/3/layout/HorizontalOrganizationChart#234"/>
    <dgm:cxn modelId="{1F15F36F-30D1-E04D-BE24-89EA9B2675A3}" type="presParOf" srcId="{30294A11-B8FA-0B45-840E-81277829850B}" destId="{D4D184D5-F84D-5E4C-B811-71F07B2B2DBA}" srcOrd="0" destOrd="0" presId="urn:microsoft.com/office/officeart/2009/3/layout/HorizontalOrganizationChart#234"/>
    <dgm:cxn modelId="{7CFAA770-63E2-E34B-87A1-1B2B3C6EB50A}" type="presParOf" srcId="{30294A11-B8FA-0B45-840E-81277829850B}" destId="{AE627B73-9787-CB47-9AE3-DA803173EC5D}" srcOrd="1" destOrd="0" presId="urn:microsoft.com/office/officeart/2009/3/layout/HorizontalOrganizationChart#234"/>
    <dgm:cxn modelId="{08CDD749-B6D6-6441-BE51-53692D286668}" type="presParOf" srcId="{7745314A-C227-BA46-9577-E9AEA9921A90}" destId="{53C4DDBD-107F-4142-A357-451F0BCC6677}" srcOrd="1" destOrd="0" presId="urn:microsoft.com/office/officeart/2009/3/layout/HorizontalOrganizationChart#234"/>
    <dgm:cxn modelId="{F97F6ECF-949F-2540-8A29-133D7DEC61A4}" type="presParOf" srcId="{7745314A-C227-BA46-9577-E9AEA9921A90}" destId="{6F5254C1-8857-7A4F-9C8B-77D162C9CEF2}" srcOrd="2" destOrd="0" presId="urn:microsoft.com/office/officeart/2009/3/layout/HorizontalOrganizationChart#234"/>
    <dgm:cxn modelId="{2DC317F7-F4B5-B64C-936E-A6881AF772DE}" type="presParOf" srcId="{A81BCCB8-8A52-8341-AB5B-989B675AB4B9}" destId="{5F97A121-55AB-C048-A619-33DFE8068BBB}" srcOrd="2" destOrd="0" presId="urn:microsoft.com/office/officeart/2009/3/layout/HorizontalOrganizationChart#23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35" loCatId="" qsTypeId="urn:microsoft.com/office/officeart/2005/8/quickstyle/simple1#263" qsCatId="simple" csTypeId="urn:microsoft.com/office/officeart/2005/8/colors/accent5_1#263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6D4E6E4D-D7C9-5540-93A3-6F3048F27681}" type="presOf" srcId="{4685CA47-9AC7-E740-98BE-6E7FE0604AE1}" destId="{95BDFF54-8E23-7844-B3DF-55DCDF2DF809}" srcOrd="1" destOrd="0" presId="urn:microsoft.com/office/officeart/2009/3/layout/HorizontalOrganizationChart#235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2BEC5539-0622-DF49-98B3-0BBAF9D3B5E3}" type="presOf" srcId="{E7386FE0-53A1-404E-B6E5-80A6002B2276}" destId="{D4D184D5-F84D-5E4C-B811-71F07B2B2DBA}" srcOrd="0" destOrd="0" presId="urn:microsoft.com/office/officeart/2009/3/layout/HorizontalOrganizationChart#235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E0FFF131-8AB9-1A47-BDEF-45110D13AC17}" type="presOf" srcId="{5ED491BA-EB6A-0247-88C9-904A7B761D63}" destId="{199E7C18-39A1-9F4B-A107-C8E2CD500D3B}" srcOrd="0" destOrd="0" presId="urn:microsoft.com/office/officeart/2009/3/layout/HorizontalOrganizationChart#235"/>
    <dgm:cxn modelId="{36274B59-D1AF-5648-96AF-89BA2197B49B}" type="presOf" srcId="{9885791D-5342-D04A-8932-E3ECC25322C4}" destId="{35D0159D-6C7A-7E4A-BBE6-08E07C25397E}" srcOrd="1" destOrd="0" presId="urn:microsoft.com/office/officeart/2009/3/layout/HorizontalOrganizationChart#235"/>
    <dgm:cxn modelId="{8F0E73F3-4153-6843-A801-3BF7B9E47622}" type="presOf" srcId="{7F63ACE5-BBC4-2948-8504-F8232C50C59A}" destId="{BE9B9E0B-EF28-014C-802F-A2AE8458C85F}" srcOrd="0" destOrd="0" presId="urn:microsoft.com/office/officeart/2009/3/layout/HorizontalOrganizationChart#235"/>
    <dgm:cxn modelId="{6C349084-B33F-F247-9B88-C8224863D885}" type="presOf" srcId="{EE59202F-5D0E-2649-A635-D88BDB0C20B0}" destId="{D0B204A8-B9E8-E643-872F-70A59EAE9CAD}" srcOrd="0" destOrd="0" presId="urn:microsoft.com/office/officeart/2009/3/layout/HorizontalOrganizationChart#235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1255B581-411B-2C4F-8CE5-D039447CE8F0}" type="presOf" srcId="{9885791D-5342-D04A-8932-E3ECC25322C4}" destId="{4A29E08D-4DED-CC42-9C06-17045CC662CF}" srcOrd="0" destOrd="0" presId="urn:microsoft.com/office/officeart/2009/3/layout/HorizontalOrganizationChart#235"/>
    <dgm:cxn modelId="{0C1DDD88-F47E-0440-B9C1-F98A1F8C0673}" type="presOf" srcId="{7F63ACE5-BBC4-2948-8504-F8232C50C59A}" destId="{FF856479-0540-B24E-B5E1-3DD7DBAA399B}" srcOrd="1" destOrd="0" presId="urn:microsoft.com/office/officeart/2009/3/layout/HorizontalOrganizationChart#235"/>
    <dgm:cxn modelId="{15271FA2-FA56-EF48-8875-BAC44E611772}" type="presOf" srcId="{E7386FE0-53A1-404E-B6E5-80A6002B2276}" destId="{AE627B73-9787-CB47-9AE3-DA803173EC5D}" srcOrd="1" destOrd="0" presId="urn:microsoft.com/office/officeart/2009/3/layout/HorizontalOrganizationChart#235"/>
    <dgm:cxn modelId="{B054CCD5-F7FE-2748-AE3D-9038B8604A41}" type="presOf" srcId="{4685CA47-9AC7-E740-98BE-6E7FE0604AE1}" destId="{546713E6-F196-7F44-B291-050D790C476D}" srcOrd="0" destOrd="0" presId="urn:microsoft.com/office/officeart/2009/3/layout/HorizontalOrganizationChart#235"/>
    <dgm:cxn modelId="{05A63F2E-FF94-994D-A3F5-698AEF361EAC}" type="presOf" srcId="{0D43ED7A-FA38-4D4A-B4E0-BC560BA620EA}" destId="{8730436F-E906-AD48-BC60-EAE6D74A05A9}" srcOrd="0" destOrd="0" presId="urn:microsoft.com/office/officeart/2009/3/layout/HorizontalOrganizationChart#235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BA0F9C40-828E-5941-BA55-CC54D1418E70}" type="presOf" srcId="{C84108CA-1057-DA43-95F3-7CAF5FF654B0}" destId="{2288FD34-22BA-704C-AD92-31F9F855B517}" srcOrd="0" destOrd="0" presId="urn:microsoft.com/office/officeart/2009/3/layout/HorizontalOrganizationChart#235"/>
    <dgm:cxn modelId="{024DAF14-C721-7340-9EE8-FC7FCE1206AF}" type="presParOf" srcId="{2288FD34-22BA-704C-AD92-31F9F855B517}" destId="{A81BCCB8-8A52-8341-AB5B-989B675AB4B9}" srcOrd="0" destOrd="0" presId="urn:microsoft.com/office/officeart/2009/3/layout/HorizontalOrganizationChart#235"/>
    <dgm:cxn modelId="{D076E81A-D310-C74B-9680-3B2EB3A3223A}" type="presParOf" srcId="{A81BCCB8-8A52-8341-AB5B-989B675AB4B9}" destId="{9051AE74-416E-C544-B7DD-040C738FA31A}" srcOrd="0" destOrd="0" presId="urn:microsoft.com/office/officeart/2009/3/layout/HorizontalOrganizationChart#235"/>
    <dgm:cxn modelId="{4D1052AD-42D1-674F-9EAD-7818688278CC}" type="presParOf" srcId="{9051AE74-416E-C544-B7DD-040C738FA31A}" destId="{546713E6-F196-7F44-B291-050D790C476D}" srcOrd="0" destOrd="0" presId="urn:microsoft.com/office/officeart/2009/3/layout/HorizontalOrganizationChart#235"/>
    <dgm:cxn modelId="{83892DB9-34C5-2843-B8A8-B2083AEB0648}" type="presParOf" srcId="{9051AE74-416E-C544-B7DD-040C738FA31A}" destId="{95BDFF54-8E23-7844-B3DF-55DCDF2DF809}" srcOrd="1" destOrd="0" presId="urn:microsoft.com/office/officeart/2009/3/layout/HorizontalOrganizationChart#235"/>
    <dgm:cxn modelId="{5B66BCA5-78F6-C843-BA33-F787BAADC34F}" type="presParOf" srcId="{A81BCCB8-8A52-8341-AB5B-989B675AB4B9}" destId="{BCFA9AD3-31B7-AD4D-B86A-FB588D5AC4AC}" srcOrd="1" destOrd="0" presId="urn:microsoft.com/office/officeart/2009/3/layout/HorizontalOrganizationChart#235"/>
    <dgm:cxn modelId="{7644ED60-7FA2-8E49-B236-8BA3BB023378}" type="presParOf" srcId="{BCFA9AD3-31B7-AD4D-B86A-FB588D5AC4AC}" destId="{D0B204A8-B9E8-E643-872F-70A59EAE9CAD}" srcOrd="0" destOrd="0" presId="urn:microsoft.com/office/officeart/2009/3/layout/HorizontalOrganizationChart#235"/>
    <dgm:cxn modelId="{FADFB8A7-DA74-2441-96F6-79B6D7E6D740}" type="presParOf" srcId="{BCFA9AD3-31B7-AD4D-B86A-FB588D5AC4AC}" destId="{668339D2-AA89-7846-A396-8B9674F019DD}" srcOrd="1" destOrd="0" presId="urn:microsoft.com/office/officeart/2009/3/layout/HorizontalOrganizationChart#235"/>
    <dgm:cxn modelId="{E66D3788-DBFC-7543-A21D-78E62ACAAAD5}" type="presParOf" srcId="{668339D2-AA89-7846-A396-8B9674F019DD}" destId="{B200EBD8-B627-E449-8B0D-F970F0AC2256}" srcOrd="0" destOrd="0" presId="urn:microsoft.com/office/officeart/2009/3/layout/HorizontalOrganizationChart#235"/>
    <dgm:cxn modelId="{AB66E944-9516-034A-B5E7-F03B7E739CA9}" type="presParOf" srcId="{B200EBD8-B627-E449-8B0D-F970F0AC2256}" destId="{4A29E08D-4DED-CC42-9C06-17045CC662CF}" srcOrd="0" destOrd="0" presId="urn:microsoft.com/office/officeart/2009/3/layout/HorizontalOrganizationChart#235"/>
    <dgm:cxn modelId="{666416A2-D8CA-DE49-8D79-84CE282B99FD}" type="presParOf" srcId="{B200EBD8-B627-E449-8B0D-F970F0AC2256}" destId="{35D0159D-6C7A-7E4A-BBE6-08E07C25397E}" srcOrd="1" destOrd="0" presId="urn:microsoft.com/office/officeart/2009/3/layout/HorizontalOrganizationChart#235"/>
    <dgm:cxn modelId="{0C23BE6E-4399-684F-A64A-7DF7D5F919A6}" type="presParOf" srcId="{668339D2-AA89-7846-A396-8B9674F019DD}" destId="{55E83D98-238A-794D-BF07-C4E94E05827C}" srcOrd="1" destOrd="0" presId="urn:microsoft.com/office/officeart/2009/3/layout/HorizontalOrganizationChart#235"/>
    <dgm:cxn modelId="{D82C4664-287A-D448-80EC-95A5F8301DDD}" type="presParOf" srcId="{668339D2-AA89-7846-A396-8B9674F019DD}" destId="{C193A77F-8104-434C-9570-57A366849A08}" srcOrd="2" destOrd="0" presId="urn:microsoft.com/office/officeart/2009/3/layout/HorizontalOrganizationChart#235"/>
    <dgm:cxn modelId="{92B552F5-0755-7846-9E6C-4A27B1C53CA8}" type="presParOf" srcId="{BCFA9AD3-31B7-AD4D-B86A-FB588D5AC4AC}" destId="{199E7C18-39A1-9F4B-A107-C8E2CD500D3B}" srcOrd="2" destOrd="0" presId="urn:microsoft.com/office/officeart/2009/3/layout/HorizontalOrganizationChart#235"/>
    <dgm:cxn modelId="{407F209C-CC23-AD4C-80F7-EB28117283E7}" type="presParOf" srcId="{BCFA9AD3-31B7-AD4D-B86A-FB588D5AC4AC}" destId="{E01BAA06-165E-A945-BC05-FE0D4BAC53C9}" srcOrd="3" destOrd="0" presId="urn:microsoft.com/office/officeart/2009/3/layout/HorizontalOrganizationChart#235"/>
    <dgm:cxn modelId="{3D4FB766-7639-134F-B53C-1C6C1AEB73E2}" type="presParOf" srcId="{E01BAA06-165E-A945-BC05-FE0D4BAC53C9}" destId="{F35B4F65-5311-D64A-AE4E-01DD26F52FA8}" srcOrd="0" destOrd="0" presId="urn:microsoft.com/office/officeart/2009/3/layout/HorizontalOrganizationChart#235"/>
    <dgm:cxn modelId="{2ECE901F-A663-B24F-8E0D-777C9757844F}" type="presParOf" srcId="{F35B4F65-5311-D64A-AE4E-01DD26F52FA8}" destId="{BE9B9E0B-EF28-014C-802F-A2AE8458C85F}" srcOrd="0" destOrd="0" presId="urn:microsoft.com/office/officeart/2009/3/layout/HorizontalOrganizationChart#235"/>
    <dgm:cxn modelId="{8BDF5F5A-4B1D-FA46-B8DF-9CBCF86111DE}" type="presParOf" srcId="{F35B4F65-5311-D64A-AE4E-01DD26F52FA8}" destId="{FF856479-0540-B24E-B5E1-3DD7DBAA399B}" srcOrd="1" destOrd="0" presId="urn:microsoft.com/office/officeart/2009/3/layout/HorizontalOrganizationChart#235"/>
    <dgm:cxn modelId="{2559AF99-EF51-394C-8072-C6BAE8A5562D}" type="presParOf" srcId="{E01BAA06-165E-A945-BC05-FE0D4BAC53C9}" destId="{19105398-B91C-FE44-920B-8F8FAECC38D7}" srcOrd="1" destOrd="0" presId="urn:microsoft.com/office/officeart/2009/3/layout/HorizontalOrganizationChart#235"/>
    <dgm:cxn modelId="{C0AC70B5-CCE5-104E-9BC0-2E0BBC6498F0}" type="presParOf" srcId="{E01BAA06-165E-A945-BC05-FE0D4BAC53C9}" destId="{383A2B50-D584-D044-92AF-7E85750E41D8}" srcOrd="2" destOrd="0" presId="urn:microsoft.com/office/officeart/2009/3/layout/HorizontalOrganizationChart#235"/>
    <dgm:cxn modelId="{676802FE-7231-2B46-870D-538A781BDA66}" type="presParOf" srcId="{BCFA9AD3-31B7-AD4D-B86A-FB588D5AC4AC}" destId="{8730436F-E906-AD48-BC60-EAE6D74A05A9}" srcOrd="4" destOrd="0" presId="urn:microsoft.com/office/officeart/2009/3/layout/HorizontalOrganizationChart#235"/>
    <dgm:cxn modelId="{7B12CB71-5A73-044B-A155-F216747DFE53}" type="presParOf" srcId="{BCFA9AD3-31B7-AD4D-B86A-FB588D5AC4AC}" destId="{7745314A-C227-BA46-9577-E9AEA9921A90}" srcOrd="5" destOrd="0" presId="urn:microsoft.com/office/officeart/2009/3/layout/HorizontalOrganizationChart#235"/>
    <dgm:cxn modelId="{F7BAAB3F-F2E4-6245-92BD-1E46C065840A}" type="presParOf" srcId="{7745314A-C227-BA46-9577-E9AEA9921A90}" destId="{30294A11-B8FA-0B45-840E-81277829850B}" srcOrd="0" destOrd="0" presId="urn:microsoft.com/office/officeart/2009/3/layout/HorizontalOrganizationChart#235"/>
    <dgm:cxn modelId="{5D5ADC24-ED7A-FC42-A43B-626299569936}" type="presParOf" srcId="{30294A11-B8FA-0B45-840E-81277829850B}" destId="{D4D184D5-F84D-5E4C-B811-71F07B2B2DBA}" srcOrd="0" destOrd="0" presId="urn:microsoft.com/office/officeart/2009/3/layout/HorizontalOrganizationChart#235"/>
    <dgm:cxn modelId="{7E0EAE3D-ACF7-1E49-9744-F5F3EC1EABB0}" type="presParOf" srcId="{30294A11-B8FA-0B45-840E-81277829850B}" destId="{AE627B73-9787-CB47-9AE3-DA803173EC5D}" srcOrd="1" destOrd="0" presId="urn:microsoft.com/office/officeart/2009/3/layout/HorizontalOrganizationChart#235"/>
    <dgm:cxn modelId="{23E3F51C-0DF2-4D44-B1CC-62805ED25600}" type="presParOf" srcId="{7745314A-C227-BA46-9577-E9AEA9921A90}" destId="{53C4DDBD-107F-4142-A357-451F0BCC6677}" srcOrd="1" destOrd="0" presId="urn:microsoft.com/office/officeart/2009/3/layout/HorizontalOrganizationChart#235"/>
    <dgm:cxn modelId="{76F70946-F960-9D4E-9671-0B775671E92A}" type="presParOf" srcId="{7745314A-C227-BA46-9577-E9AEA9921A90}" destId="{6F5254C1-8857-7A4F-9C8B-77D162C9CEF2}" srcOrd="2" destOrd="0" presId="urn:microsoft.com/office/officeart/2009/3/layout/HorizontalOrganizationChart#235"/>
    <dgm:cxn modelId="{429C62B8-E239-4845-8E9D-71E623B553BD}" type="presParOf" srcId="{A81BCCB8-8A52-8341-AB5B-989B675AB4B9}" destId="{5F97A121-55AB-C048-A619-33DFE8068BBB}" srcOrd="2" destOrd="0" presId="urn:microsoft.com/office/officeart/2009/3/layout/HorizontalOrganizationChart#23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36" loCatId="" qsTypeId="urn:microsoft.com/office/officeart/2005/8/quickstyle/simple1#264" qsCatId="simple" csTypeId="urn:microsoft.com/office/officeart/2005/8/colors/accent5_1#264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641E0664-A35C-494E-9A5C-B60DDA1ADA05}" type="presOf" srcId="{7F63ACE5-BBC4-2948-8504-F8232C50C59A}" destId="{BE9B9E0B-EF28-014C-802F-A2AE8458C85F}" srcOrd="0" destOrd="0" presId="urn:microsoft.com/office/officeart/2009/3/layout/HorizontalOrganizationChart#236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35DA7971-38B9-7C49-8B6F-5A74C44A9171}" type="presOf" srcId="{5ED491BA-EB6A-0247-88C9-904A7B761D63}" destId="{199E7C18-39A1-9F4B-A107-C8E2CD500D3B}" srcOrd="0" destOrd="0" presId="urn:microsoft.com/office/officeart/2009/3/layout/HorizontalOrganizationChart#236"/>
    <dgm:cxn modelId="{BA774F73-FA53-8643-A261-0D2A4637178C}" type="presOf" srcId="{E7386FE0-53A1-404E-B6E5-80A6002B2276}" destId="{D4D184D5-F84D-5E4C-B811-71F07B2B2DBA}" srcOrd="0" destOrd="0" presId="urn:microsoft.com/office/officeart/2009/3/layout/HorizontalOrganizationChart#236"/>
    <dgm:cxn modelId="{2D5FFC57-CB46-5F43-A500-FEDE7E692FE3}" type="presOf" srcId="{9885791D-5342-D04A-8932-E3ECC25322C4}" destId="{35D0159D-6C7A-7E4A-BBE6-08E07C25397E}" srcOrd="1" destOrd="0" presId="urn:microsoft.com/office/officeart/2009/3/layout/HorizontalOrganizationChart#236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AF3DFD44-3AED-5540-B21C-4F5175AF3ACA}" type="presOf" srcId="{C84108CA-1057-DA43-95F3-7CAF5FF654B0}" destId="{2288FD34-22BA-704C-AD92-31F9F855B517}" srcOrd="0" destOrd="0" presId="urn:microsoft.com/office/officeart/2009/3/layout/HorizontalOrganizationChart#236"/>
    <dgm:cxn modelId="{461A38B5-5EB8-4341-AE38-A47ECB847CB4}" type="presOf" srcId="{0D43ED7A-FA38-4D4A-B4E0-BC560BA620EA}" destId="{8730436F-E906-AD48-BC60-EAE6D74A05A9}" srcOrd="0" destOrd="0" presId="urn:microsoft.com/office/officeart/2009/3/layout/HorizontalOrganizationChart#236"/>
    <dgm:cxn modelId="{F54E515A-E713-EA49-B1C1-D4C1EDBE65E7}" type="presOf" srcId="{4685CA47-9AC7-E740-98BE-6E7FE0604AE1}" destId="{546713E6-F196-7F44-B291-050D790C476D}" srcOrd="0" destOrd="0" presId="urn:microsoft.com/office/officeart/2009/3/layout/HorizontalOrganizationChart#236"/>
    <dgm:cxn modelId="{4E825621-A6B5-A24A-B696-C48962807CF3}" type="presOf" srcId="{9885791D-5342-D04A-8932-E3ECC25322C4}" destId="{4A29E08D-4DED-CC42-9C06-17045CC662CF}" srcOrd="0" destOrd="0" presId="urn:microsoft.com/office/officeart/2009/3/layout/HorizontalOrganizationChart#236"/>
    <dgm:cxn modelId="{164AD386-7CF1-A24F-8083-E1B46695AC2C}" type="presOf" srcId="{E7386FE0-53A1-404E-B6E5-80A6002B2276}" destId="{AE627B73-9787-CB47-9AE3-DA803173EC5D}" srcOrd="1" destOrd="0" presId="urn:microsoft.com/office/officeart/2009/3/layout/HorizontalOrganizationChart#236"/>
    <dgm:cxn modelId="{26657E59-E0A5-314B-BFCC-FEADE5A49780}" type="presOf" srcId="{7F63ACE5-BBC4-2948-8504-F8232C50C59A}" destId="{FF856479-0540-B24E-B5E1-3DD7DBAA399B}" srcOrd="1" destOrd="0" presId="urn:microsoft.com/office/officeart/2009/3/layout/HorizontalOrganizationChart#236"/>
    <dgm:cxn modelId="{80D3F591-0514-1343-86F1-BF01CF99D5F4}" type="presOf" srcId="{EE59202F-5D0E-2649-A635-D88BDB0C20B0}" destId="{D0B204A8-B9E8-E643-872F-70A59EAE9CAD}" srcOrd="0" destOrd="0" presId="urn:microsoft.com/office/officeart/2009/3/layout/HorizontalOrganizationChart#236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443EF2E7-F5E0-AD40-8A25-935DF3B5B813}" type="presOf" srcId="{4685CA47-9AC7-E740-98BE-6E7FE0604AE1}" destId="{95BDFF54-8E23-7844-B3DF-55DCDF2DF809}" srcOrd="1" destOrd="0" presId="urn:microsoft.com/office/officeart/2009/3/layout/HorizontalOrganizationChart#236"/>
    <dgm:cxn modelId="{7CCDF806-E663-FA4F-B4DC-D46E0E1E2A2F}" type="presParOf" srcId="{2288FD34-22BA-704C-AD92-31F9F855B517}" destId="{A81BCCB8-8A52-8341-AB5B-989B675AB4B9}" srcOrd="0" destOrd="0" presId="urn:microsoft.com/office/officeart/2009/3/layout/HorizontalOrganizationChart#236"/>
    <dgm:cxn modelId="{9BE30D8A-6530-0245-BB0E-2FECE1E198D3}" type="presParOf" srcId="{A81BCCB8-8A52-8341-AB5B-989B675AB4B9}" destId="{9051AE74-416E-C544-B7DD-040C738FA31A}" srcOrd="0" destOrd="0" presId="urn:microsoft.com/office/officeart/2009/3/layout/HorizontalOrganizationChart#236"/>
    <dgm:cxn modelId="{C0D00647-D157-894B-B4EA-A24552A33A3A}" type="presParOf" srcId="{9051AE74-416E-C544-B7DD-040C738FA31A}" destId="{546713E6-F196-7F44-B291-050D790C476D}" srcOrd="0" destOrd="0" presId="urn:microsoft.com/office/officeart/2009/3/layout/HorizontalOrganizationChart#236"/>
    <dgm:cxn modelId="{E7A40C9C-31D2-E14B-BDD3-AE3340F0B8FD}" type="presParOf" srcId="{9051AE74-416E-C544-B7DD-040C738FA31A}" destId="{95BDFF54-8E23-7844-B3DF-55DCDF2DF809}" srcOrd="1" destOrd="0" presId="urn:microsoft.com/office/officeart/2009/3/layout/HorizontalOrganizationChart#236"/>
    <dgm:cxn modelId="{431A96F6-5E6D-C549-BEAE-27352DED5364}" type="presParOf" srcId="{A81BCCB8-8A52-8341-AB5B-989B675AB4B9}" destId="{BCFA9AD3-31B7-AD4D-B86A-FB588D5AC4AC}" srcOrd="1" destOrd="0" presId="urn:microsoft.com/office/officeart/2009/3/layout/HorizontalOrganizationChart#236"/>
    <dgm:cxn modelId="{EC8580BD-AF83-C54C-A0E6-0403A945B69F}" type="presParOf" srcId="{BCFA9AD3-31B7-AD4D-B86A-FB588D5AC4AC}" destId="{D0B204A8-B9E8-E643-872F-70A59EAE9CAD}" srcOrd="0" destOrd="0" presId="urn:microsoft.com/office/officeart/2009/3/layout/HorizontalOrganizationChart#236"/>
    <dgm:cxn modelId="{5C7567ED-1132-844A-BF74-6B01FFB2B09C}" type="presParOf" srcId="{BCFA9AD3-31B7-AD4D-B86A-FB588D5AC4AC}" destId="{668339D2-AA89-7846-A396-8B9674F019DD}" srcOrd="1" destOrd="0" presId="urn:microsoft.com/office/officeart/2009/3/layout/HorizontalOrganizationChart#236"/>
    <dgm:cxn modelId="{8002F215-183E-1648-A5CB-4E1CB3A9D62C}" type="presParOf" srcId="{668339D2-AA89-7846-A396-8B9674F019DD}" destId="{B200EBD8-B627-E449-8B0D-F970F0AC2256}" srcOrd="0" destOrd="0" presId="urn:microsoft.com/office/officeart/2009/3/layout/HorizontalOrganizationChart#236"/>
    <dgm:cxn modelId="{54A34D7F-7896-E647-BD0F-5BF77BF89FAB}" type="presParOf" srcId="{B200EBD8-B627-E449-8B0D-F970F0AC2256}" destId="{4A29E08D-4DED-CC42-9C06-17045CC662CF}" srcOrd="0" destOrd="0" presId="urn:microsoft.com/office/officeart/2009/3/layout/HorizontalOrganizationChart#236"/>
    <dgm:cxn modelId="{C96D64C0-B444-FE48-B632-754AC8763389}" type="presParOf" srcId="{B200EBD8-B627-E449-8B0D-F970F0AC2256}" destId="{35D0159D-6C7A-7E4A-BBE6-08E07C25397E}" srcOrd="1" destOrd="0" presId="urn:microsoft.com/office/officeart/2009/3/layout/HorizontalOrganizationChart#236"/>
    <dgm:cxn modelId="{68BC0389-0EC5-3F4A-9691-056EF9AD99B3}" type="presParOf" srcId="{668339D2-AA89-7846-A396-8B9674F019DD}" destId="{55E83D98-238A-794D-BF07-C4E94E05827C}" srcOrd="1" destOrd="0" presId="urn:microsoft.com/office/officeart/2009/3/layout/HorizontalOrganizationChart#236"/>
    <dgm:cxn modelId="{F7D6DF13-0A32-AF4C-9049-0E8CF8069088}" type="presParOf" srcId="{668339D2-AA89-7846-A396-8B9674F019DD}" destId="{C193A77F-8104-434C-9570-57A366849A08}" srcOrd="2" destOrd="0" presId="urn:microsoft.com/office/officeart/2009/3/layout/HorizontalOrganizationChart#236"/>
    <dgm:cxn modelId="{DAA99806-249E-B041-9873-18FEDC76B099}" type="presParOf" srcId="{BCFA9AD3-31B7-AD4D-B86A-FB588D5AC4AC}" destId="{199E7C18-39A1-9F4B-A107-C8E2CD500D3B}" srcOrd="2" destOrd="0" presId="urn:microsoft.com/office/officeart/2009/3/layout/HorizontalOrganizationChart#236"/>
    <dgm:cxn modelId="{A808CB5D-F72E-FB48-AF49-920F903C625D}" type="presParOf" srcId="{BCFA9AD3-31B7-AD4D-B86A-FB588D5AC4AC}" destId="{E01BAA06-165E-A945-BC05-FE0D4BAC53C9}" srcOrd="3" destOrd="0" presId="urn:microsoft.com/office/officeart/2009/3/layout/HorizontalOrganizationChart#236"/>
    <dgm:cxn modelId="{D6DD404A-3148-374C-8B4F-A98F63E55B0B}" type="presParOf" srcId="{E01BAA06-165E-A945-BC05-FE0D4BAC53C9}" destId="{F35B4F65-5311-D64A-AE4E-01DD26F52FA8}" srcOrd="0" destOrd="0" presId="urn:microsoft.com/office/officeart/2009/3/layout/HorizontalOrganizationChart#236"/>
    <dgm:cxn modelId="{F37F03AC-8698-2345-B258-BA2938D72B7B}" type="presParOf" srcId="{F35B4F65-5311-D64A-AE4E-01DD26F52FA8}" destId="{BE9B9E0B-EF28-014C-802F-A2AE8458C85F}" srcOrd="0" destOrd="0" presId="urn:microsoft.com/office/officeart/2009/3/layout/HorizontalOrganizationChart#236"/>
    <dgm:cxn modelId="{37EA4337-F624-BE4C-94DF-68981C379E19}" type="presParOf" srcId="{F35B4F65-5311-D64A-AE4E-01DD26F52FA8}" destId="{FF856479-0540-B24E-B5E1-3DD7DBAA399B}" srcOrd="1" destOrd="0" presId="urn:microsoft.com/office/officeart/2009/3/layout/HorizontalOrganizationChart#236"/>
    <dgm:cxn modelId="{E447D359-2A4C-6F4D-8E23-C0842B1F7BEE}" type="presParOf" srcId="{E01BAA06-165E-A945-BC05-FE0D4BAC53C9}" destId="{19105398-B91C-FE44-920B-8F8FAECC38D7}" srcOrd="1" destOrd="0" presId="urn:microsoft.com/office/officeart/2009/3/layout/HorizontalOrganizationChart#236"/>
    <dgm:cxn modelId="{A6846BDE-04CE-364A-99D3-03CE53E13D57}" type="presParOf" srcId="{E01BAA06-165E-A945-BC05-FE0D4BAC53C9}" destId="{383A2B50-D584-D044-92AF-7E85750E41D8}" srcOrd="2" destOrd="0" presId="urn:microsoft.com/office/officeart/2009/3/layout/HorizontalOrganizationChart#236"/>
    <dgm:cxn modelId="{8A3FAFE5-B92D-8146-9878-B957083F3DC8}" type="presParOf" srcId="{BCFA9AD3-31B7-AD4D-B86A-FB588D5AC4AC}" destId="{8730436F-E906-AD48-BC60-EAE6D74A05A9}" srcOrd="4" destOrd="0" presId="urn:microsoft.com/office/officeart/2009/3/layout/HorizontalOrganizationChart#236"/>
    <dgm:cxn modelId="{0F9E59CC-6603-2848-8C2F-387658E697EA}" type="presParOf" srcId="{BCFA9AD3-31B7-AD4D-B86A-FB588D5AC4AC}" destId="{7745314A-C227-BA46-9577-E9AEA9921A90}" srcOrd="5" destOrd="0" presId="urn:microsoft.com/office/officeart/2009/3/layout/HorizontalOrganizationChart#236"/>
    <dgm:cxn modelId="{48EB7232-9899-5340-895F-2D21B6ACA43A}" type="presParOf" srcId="{7745314A-C227-BA46-9577-E9AEA9921A90}" destId="{30294A11-B8FA-0B45-840E-81277829850B}" srcOrd="0" destOrd="0" presId="urn:microsoft.com/office/officeart/2009/3/layout/HorizontalOrganizationChart#236"/>
    <dgm:cxn modelId="{BDB25E00-25FB-5947-B827-392F76606C7B}" type="presParOf" srcId="{30294A11-B8FA-0B45-840E-81277829850B}" destId="{D4D184D5-F84D-5E4C-B811-71F07B2B2DBA}" srcOrd="0" destOrd="0" presId="urn:microsoft.com/office/officeart/2009/3/layout/HorizontalOrganizationChart#236"/>
    <dgm:cxn modelId="{F4A5F829-81E2-0C48-82F4-63359EFB0E45}" type="presParOf" srcId="{30294A11-B8FA-0B45-840E-81277829850B}" destId="{AE627B73-9787-CB47-9AE3-DA803173EC5D}" srcOrd="1" destOrd="0" presId="urn:microsoft.com/office/officeart/2009/3/layout/HorizontalOrganizationChart#236"/>
    <dgm:cxn modelId="{562A6788-2EAD-0E47-877F-402809A09929}" type="presParOf" srcId="{7745314A-C227-BA46-9577-E9AEA9921A90}" destId="{53C4DDBD-107F-4142-A357-451F0BCC6677}" srcOrd="1" destOrd="0" presId="urn:microsoft.com/office/officeart/2009/3/layout/HorizontalOrganizationChart#236"/>
    <dgm:cxn modelId="{95C99723-BF43-2149-9D51-B0CB60C731C3}" type="presParOf" srcId="{7745314A-C227-BA46-9577-E9AEA9921A90}" destId="{6F5254C1-8857-7A4F-9C8B-77D162C9CEF2}" srcOrd="2" destOrd="0" presId="urn:microsoft.com/office/officeart/2009/3/layout/HorizontalOrganizationChart#236"/>
    <dgm:cxn modelId="{F0F70421-1683-FE40-B75B-2A795A1DFB8E}" type="presParOf" srcId="{A81BCCB8-8A52-8341-AB5B-989B675AB4B9}" destId="{5F97A121-55AB-C048-A619-33DFE8068BBB}" srcOrd="2" destOrd="0" presId="urn:microsoft.com/office/officeart/2009/3/layout/HorizontalOrganizationChart#23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37" loCatId="" qsTypeId="urn:microsoft.com/office/officeart/2005/8/quickstyle/simple1#265" qsCatId="simple" csTypeId="urn:microsoft.com/office/officeart/2005/8/colors/accent5_1#265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CE346406-3BF9-BD46-9685-5A95F2869C64}" type="presOf" srcId="{9885791D-5342-D04A-8932-E3ECC25322C4}" destId="{35D0159D-6C7A-7E4A-BBE6-08E07C25397E}" srcOrd="1" destOrd="0" presId="urn:microsoft.com/office/officeart/2009/3/layout/HorizontalOrganizationChart#237"/>
    <dgm:cxn modelId="{8903BB7F-2352-384B-BAC9-AE28217599EE}" type="presOf" srcId="{E7386FE0-53A1-404E-B6E5-80A6002B2276}" destId="{D4D184D5-F84D-5E4C-B811-71F07B2B2DBA}" srcOrd="0" destOrd="0" presId="urn:microsoft.com/office/officeart/2009/3/layout/HorizontalOrganizationChart#237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3C1F6DC1-C5AF-0047-88D9-2E4F834134A7}" type="presOf" srcId="{7F63ACE5-BBC4-2948-8504-F8232C50C59A}" destId="{FF856479-0540-B24E-B5E1-3DD7DBAA399B}" srcOrd="1" destOrd="0" presId="urn:microsoft.com/office/officeart/2009/3/layout/HorizontalOrganizationChart#237"/>
    <dgm:cxn modelId="{CBD1C098-8BF1-E642-88CE-1835760F3435}" type="presOf" srcId="{E7386FE0-53A1-404E-B6E5-80A6002B2276}" destId="{AE627B73-9787-CB47-9AE3-DA803173EC5D}" srcOrd="1" destOrd="0" presId="urn:microsoft.com/office/officeart/2009/3/layout/HorizontalOrganizationChart#237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A7BBF365-5F5F-8B45-8218-6951D558D8DC}" type="presOf" srcId="{7F63ACE5-BBC4-2948-8504-F8232C50C59A}" destId="{BE9B9E0B-EF28-014C-802F-A2AE8458C85F}" srcOrd="0" destOrd="0" presId="urn:microsoft.com/office/officeart/2009/3/layout/HorizontalOrganizationChart#237"/>
    <dgm:cxn modelId="{821AF273-46A5-4641-9AE5-D59BF552CA78}" type="presOf" srcId="{0D43ED7A-FA38-4D4A-B4E0-BC560BA620EA}" destId="{8730436F-E906-AD48-BC60-EAE6D74A05A9}" srcOrd="0" destOrd="0" presId="urn:microsoft.com/office/officeart/2009/3/layout/HorizontalOrganizationChart#237"/>
    <dgm:cxn modelId="{74E24D24-C931-9B47-9F7A-B48DE2421EC2}" type="presOf" srcId="{C84108CA-1057-DA43-95F3-7CAF5FF654B0}" destId="{2288FD34-22BA-704C-AD92-31F9F855B517}" srcOrd="0" destOrd="0" presId="urn:microsoft.com/office/officeart/2009/3/layout/HorizontalOrganizationChart#237"/>
    <dgm:cxn modelId="{F1BACCA0-33F5-4E4A-8788-5CAEDA552915}" type="presOf" srcId="{4685CA47-9AC7-E740-98BE-6E7FE0604AE1}" destId="{95BDFF54-8E23-7844-B3DF-55DCDF2DF809}" srcOrd="1" destOrd="0" presId="urn:microsoft.com/office/officeart/2009/3/layout/HorizontalOrganizationChart#237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055F4D40-E895-7446-8D56-61386C9B5FCE}" type="presOf" srcId="{EE59202F-5D0E-2649-A635-D88BDB0C20B0}" destId="{D0B204A8-B9E8-E643-872F-70A59EAE9CAD}" srcOrd="0" destOrd="0" presId="urn:microsoft.com/office/officeart/2009/3/layout/HorizontalOrganizationChart#237"/>
    <dgm:cxn modelId="{385A3769-9A5F-9441-B1A1-A66C3C6DB25C}" type="presOf" srcId="{9885791D-5342-D04A-8932-E3ECC25322C4}" destId="{4A29E08D-4DED-CC42-9C06-17045CC662CF}" srcOrd="0" destOrd="0" presId="urn:microsoft.com/office/officeart/2009/3/layout/HorizontalOrganizationChart#237"/>
    <dgm:cxn modelId="{AD960A6F-6F01-EE4E-83E1-D3BE87386DB7}" type="presOf" srcId="{4685CA47-9AC7-E740-98BE-6E7FE0604AE1}" destId="{546713E6-F196-7F44-B291-050D790C476D}" srcOrd="0" destOrd="0" presId="urn:microsoft.com/office/officeart/2009/3/layout/HorizontalOrganizationChart#237"/>
    <dgm:cxn modelId="{BE8929EB-64F3-D242-B0A6-C3CAD324F8D2}" type="presOf" srcId="{5ED491BA-EB6A-0247-88C9-904A7B761D63}" destId="{199E7C18-39A1-9F4B-A107-C8E2CD500D3B}" srcOrd="0" destOrd="0" presId="urn:microsoft.com/office/officeart/2009/3/layout/HorizontalOrganizationChart#237"/>
    <dgm:cxn modelId="{4D47E3CD-B130-0248-91B5-72E55552129F}" type="presParOf" srcId="{2288FD34-22BA-704C-AD92-31F9F855B517}" destId="{A81BCCB8-8A52-8341-AB5B-989B675AB4B9}" srcOrd="0" destOrd="0" presId="urn:microsoft.com/office/officeart/2009/3/layout/HorizontalOrganizationChart#237"/>
    <dgm:cxn modelId="{C71E205F-5A58-4142-8F0F-724BDE140D1E}" type="presParOf" srcId="{A81BCCB8-8A52-8341-AB5B-989B675AB4B9}" destId="{9051AE74-416E-C544-B7DD-040C738FA31A}" srcOrd="0" destOrd="0" presId="urn:microsoft.com/office/officeart/2009/3/layout/HorizontalOrganizationChart#237"/>
    <dgm:cxn modelId="{FAA45C00-8165-3941-AE1E-EFC1733BA50B}" type="presParOf" srcId="{9051AE74-416E-C544-B7DD-040C738FA31A}" destId="{546713E6-F196-7F44-B291-050D790C476D}" srcOrd="0" destOrd="0" presId="urn:microsoft.com/office/officeart/2009/3/layout/HorizontalOrganizationChart#237"/>
    <dgm:cxn modelId="{6234D1C0-9845-DB4D-9943-E8521B40C5DF}" type="presParOf" srcId="{9051AE74-416E-C544-B7DD-040C738FA31A}" destId="{95BDFF54-8E23-7844-B3DF-55DCDF2DF809}" srcOrd="1" destOrd="0" presId="urn:microsoft.com/office/officeart/2009/3/layout/HorizontalOrganizationChart#237"/>
    <dgm:cxn modelId="{936CEABE-C709-3F4A-9E20-62B4D5D6A41F}" type="presParOf" srcId="{A81BCCB8-8A52-8341-AB5B-989B675AB4B9}" destId="{BCFA9AD3-31B7-AD4D-B86A-FB588D5AC4AC}" srcOrd="1" destOrd="0" presId="urn:microsoft.com/office/officeart/2009/3/layout/HorizontalOrganizationChart#237"/>
    <dgm:cxn modelId="{69E69F66-E06F-8449-8EB6-D4BFE26F0169}" type="presParOf" srcId="{BCFA9AD3-31B7-AD4D-B86A-FB588D5AC4AC}" destId="{D0B204A8-B9E8-E643-872F-70A59EAE9CAD}" srcOrd="0" destOrd="0" presId="urn:microsoft.com/office/officeart/2009/3/layout/HorizontalOrganizationChart#237"/>
    <dgm:cxn modelId="{96EB2154-8AC6-9342-9E32-3F75BDAD6334}" type="presParOf" srcId="{BCFA9AD3-31B7-AD4D-B86A-FB588D5AC4AC}" destId="{668339D2-AA89-7846-A396-8B9674F019DD}" srcOrd="1" destOrd="0" presId="urn:microsoft.com/office/officeart/2009/3/layout/HorizontalOrganizationChart#237"/>
    <dgm:cxn modelId="{32ACA717-D6D6-9447-8A4A-EBEACE3EC8E9}" type="presParOf" srcId="{668339D2-AA89-7846-A396-8B9674F019DD}" destId="{B200EBD8-B627-E449-8B0D-F970F0AC2256}" srcOrd="0" destOrd="0" presId="urn:microsoft.com/office/officeart/2009/3/layout/HorizontalOrganizationChart#237"/>
    <dgm:cxn modelId="{187F426C-FDA5-A54D-A185-9D5EFA0733A6}" type="presParOf" srcId="{B200EBD8-B627-E449-8B0D-F970F0AC2256}" destId="{4A29E08D-4DED-CC42-9C06-17045CC662CF}" srcOrd="0" destOrd="0" presId="urn:microsoft.com/office/officeart/2009/3/layout/HorizontalOrganizationChart#237"/>
    <dgm:cxn modelId="{B34B4793-63B9-C243-80A2-10489EF2DA0D}" type="presParOf" srcId="{B200EBD8-B627-E449-8B0D-F970F0AC2256}" destId="{35D0159D-6C7A-7E4A-BBE6-08E07C25397E}" srcOrd="1" destOrd="0" presId="urn:microsoft.com/office/officeart/2009/3/layout/HorizontalOrganizationChart#237"/>
    <dgm:cxn modelId="{19C4D0F5-6568-4A41-9BAF-954CA78E5371}" type="presParOf" srcId="{668339D2-AA89-7846-A396-8B9674F019DD}" destId="{55E83D98-238A-794D-BF07-C4E94E05827C}" srcOrd="1" destOrd="0" presId="urn:microsoft.com/office/officeart/2009/3/layout/HorizontalOrganizationChart#237"/>
    <dgm:cxn modelId="{371ACCFB-9BEE-9245-A4FF-4C46DF246D88}" type="presParOf" srcId="{668339D2-AA89-7846-A396-8B9674F019DD}" destId="{C193A77F-8104-434C-9570-57A366849A08}" srcOrd="2" destOrd="0" presId="urn:microsoft.com/office/officeart/2009/3/layout/HorizontalOrganizationChart#237"/>
    <dgm:cxn modelId="{D9442085-57AC-A94B-A0B7-D99B1ED18183}" type="presParOf" srcId="{BCFA9AD3-31B7-AD4D-B86A-FB588D5AC4AC}" destId="{199E7C18-39A1-9F4B-A107-C8E2CD500D3B}" srcOrd="2" destOrd="0" presId="urn:microsoft.com/office/officeart/2009/3/layout/HorizontalOrganizationChart#237"/>
    <dgm:cxn modelId="{48F0FD60-E6F3-DC49-B001-81ED65989BB2}" type="presParOf" srcId="{BCFA9AD3-31B7-AD4D-B86A-FB588D5AC4AC}" destId="{E01BAA06-165E-A945-BC05-FE0D4BAC53C9}" srcOrd="3" destOrd="0" presId="urn:microsoft.com/office/officeart/2009/3/layout/HorizontalOrganizationChart#237"/>
    <dgm:cxn modelId="{59FF658D-D348-EF4E-AEB9-03C2CA3DFD12}" type="presParOf" srcId="{E01BAA06-165E-A945-BC05-FE0D4BAC53C9}" destId="{F35B4F65-5311-D64A-AE4E-01DD26F52FA8}" srcOrd="0" destOrd="0" presId="urn:microsoft.com/office/officeart/2009/3/layout/HorizontalOrganizationChart#237"/>
    <dgm:cxn modelId="{B8BD7063-9215-F544-9239-EB887271E8DB}" type="presParOf" srcId="{F35B4F65-5311-D64A-AE4E-01DD26F52FA8}" destId="{BE9B9E0B-EF28-014C-802F-A2AE8458C85F}" srcOrd="0" destOrd="0" presId="urn:microsoft.com/office/officeart/2009/3/layout/HorizontalOrganizationChart#237"/>
    <dgm:cxn modelId="{59497AF0-2BBE-0B43-87F2-97C57C5B0000}" type="presParOf" srcId="{F35B4F65-5311-D64A-AE4E-01DD26F52FA8}" destId="{FF856479-0540-B24E-B5E1-3DD7DBAA399B}" srcOrd="1" destOrd="0" presId="urn:microsoft.com/office/officeart/2009/3/layout/HorizontalOrganizationChart#237"/>
    <dgm:cxn modelId="{F4E8AB6E-FDF8-E849-A014-A77A199CD7E3}" type="presParOf" srcId="{E01BAA06-165E-A945-BC05-FE0D4BAC53C9}" destId="{19105398-B91C-FE44-920B-8F8FAECC38D7}" srcOrd="1" destOrd="0" presId="urn:microsoft.com/office/officeart/2009/3/layout/HorizontalOrganizationChart#237"/>
    <dgm:cxn modelId="{F18F5C4B-6879-F94B-803F-CAFC77FD6314}" type="presParOf" srcId="{E01BAA06-165E-A945-BC05-FE0D4BAC53C9}" destId="{383A2B50-D584-D044-92AF-7E85750E41D8}" srcOrd="2" destOrd="0" presId="urn:microsoft.com/office/officeart/2009/3/layout/HorizontalOrganizationChart#237"/>
    <dgm:cxn modelId="{3068549A-D437-2B4F-82ED-ED46ED946DB7}" type="presParOf" srcId="{BCFA9AD3-31B7-AD4D-B86A-FB588D5AC4AC}" destId="{8730436F-E906-AD48-BC60-EAE6D74A05A9}" srcOrd="4" destOrd="0" presId="urn:microsoft.com/office/officeart/2009/3/layout/HorizontalOrganizationChart#237"/>
    <dgm:cxn modelId="{B6B8EFF2-111E-0A44-B99F-4554EB705D31}" type="presParOf" srcId="{BCFA9AD3-31B7-AD4D-B86A-FB588D5AC4AC}" destId="{7745314A-C227-BA46-9577-E9AEA9921A90}" srcOrd="5" destOrd="0" presId="urn:microsoft.com/office/officeart/2009/3/layout/HorizontalOrganizationChart#237"/>
    <dgm:cxn modelId="{DD2FC206-2F53-0B43-BF9F-B9E3CF655A9B}" type="presParOf" srcId="{7745314A-C227-BA46-9577-E9AEA9921A90}" destId="{30294A11-B8FA-0B45-840E-81277829850B}" srcOrd="0" destOrd="0" presId="urn:microsoft.com/office/officeart/2009/3/layout/HorizontalOrganizationChart#237"/>
    <dgm:cxn modelId="{15C5B0AA-0586-CB40-B6A0-5C9E35CA7364}" type="presParOf" srcId="{30294A11-B8FA-0B45-840E-81277829850B}" destId="{D4D184D5-F84D-5E4C-B811-71F07B2B2DBA}" srcOrd="0" destOrd="0" presId="urn:microsoft.com/office/officeart/2009/3/layout/HorizontalOrganizationChart#237"/>
    <dgm:cxn modelId="{5691075A-8AB9-914C-B76E-1FD506901612}" type="presParOf" srcId="{30294A11-B8FA-0B45-840E-81277829850B}" destId="{AE627B73-9787-CB47-9AE3-DA803173EC5D}" srcOrd="1" destOrd="0" presId="urn:microsoft.com/office/officeart/2009/3/layout/HorizontalOrganizationChart#237"/>
    <dgm:cxn modelId="{7F53E1E8-BD30-0C40-8895-3A146DDC1248}" type="presParOf" srcId="{7745314A-C227-BA46-9577-E9AEA9921A90}" destId="{53C4DDBD-107F-4142-A357-451F0BCC6677}" srcOrd="1" destOrd="0" presId="urn:microsoft.com/office/officeart/2009/3/layout/HorizontalOrganizationChart#237"/>
    <dgm:cxn modelId="{397A3FDE-D615-3C46-BA41-6A20D80FBAAF}" type="presParOf" srcId="{7745314A-C227-BA46-9577-E9AEA9921A90}" destId="{6F5254C1-8857-7A4F-9C8B-77D162C9CEF2}" srcOrd="2" destOrd="0" presId="urn:microsoft.com/office/officeart/2009/3/layout/HorizontalOrganizationChart#237"/>
    <dgm:cxn modelId="{D1D5C553-A5F3-9140-A0BF-C3BB3330DDFD}" type="presParOf" srcId="{A81BCCB8-8A52-8341-AB5B-989B675AB4B9}" destId="{5F97A121-55AB-C048-A619-33DFE8068BBB}" srcOrd="2" destOrd="0" presId="urn:microsoft.com/office/officeart/2009/3/layout/HorizontalOrganizationChart#23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38" loCatId="" qsTypeId="urn:microsoft.com/office/officeart/2005/8/quickstyle/simple1#266" qsCatId="simple" csTypeId="urn:microsoft.com/office/officeart/2005/8/colors/accent5_1#266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A818AC3A-94E2-4F4B-99F8-720E4DFE3DF6}" type="presOf" srcId="{7F63ACE5-BBC4-2948-8504-F8232C50C59A}" destId="{BE9B9E0B-EF28-014C-802F-A2AE8458C85F}" srcOrd="0" destOrd="0" presId="urn:microsoft.com/office/officeart/2009/3/layout/HorizontalOrganizationChart#238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08D64A49-E5D7-DF4D-832C-14960930FD13}" type="presOf" srcId="{0D43ED7A-FA38-4D4A-B4E0-BC560BA620EA}" destId="{8730436F-E906-AD48-BC60-EAE6D74A05A9}" srcOrd="0" destOrd="0" presId="urn:microsoft.com/office/officeart/2009/3/layout/HorizontalOrganizationChart#238"/>
    <dgm:cxn modelId="{78B8AA3D-D5B1-044B-A35B-69B81453FEEA}" type="presOf" srcId="{C84108CA-1057-DA43-95F3-7CAF5FF654B0}" destId="{2288FD34-22BA-704C-AD92-31F9F855B517}" srcOrd="0" destOrd="0" presId="urn:microsoft.com/office/officeart/2009/3/layout/HorizontalOrganizationChart#238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9F854874-6B09-BE43-9532-0784DCDBC7D5}" type="presOf" srcId="{E7386FE0-53A1-404E-B6E5-80A6002B2276}" destId="{AE627B73-9787-CB47-9AE3-DA803173EC5D}" srcOrd="1" destOrd="0" presId="urn:microsoft.com/office/officeart/2009/3/layout/HorizontalOrganizationChart#238"/>
    <dgm:cxn modelId="{F543D884-7BFB-4E4F-BEE6-DA77818D378E}" type="presOf" srcId="{9885791D-5342-D04A-8932-E3ECC25322C4}" destId="{4A29E08D-4DED-CC42-9C06-17045CC662CF}" srcOrd="0" destOrd="0" presId="urn:microsoft.com/office/officeart/2009/3/layout/HorizontalOrganizationChart#238"/>
    <dgm:cxn modelId="{A77CAE32-EFC8-D842-89D7-6B9F9B44313F}" type="presOf" srcId="{7F63ACE5-BBC4-2948-8504-F8232C50C59A}" destId="{FF856479-0540-B24E-B5E1-3DD7DBAA399B}" srcOrd="1" destOrd="0" presId="urn:microsoft.com/office/officeart/2009/3/layout/HorizontalOrganizationChart#238"/>
    <dgm:cxn modelId="{4F4C5279-9CB6-F648-82B8-4CF4C6D03672}" type="presOf" srcId="{4685CA47-9AC7-E740-98BE-6E7FE0604AE1}" destId="{546713E6-F196-7F44-B291-050D790C476D}" srcOrd="0" destOrd="0" presId="urn:microsoft.com/office/officeart/2009/3/layout/HorizontalOrganizationChart#238"/>
    <dgm:cxn modelId="{A39603B6-79CA-284B-84EC-04F4D450DABC}" type="presOf" srcId="{EE59202F-5D0E-2649-A635-D88BDB0C20B0}" destId="{D0B204A8-B9E8-E643-872F-70A59EAE9CAD}" srcOrd="0" destOrd="0" presId="urn:microsoft.com/office/officeart/2009/3/layout/HorizontalOrganizationChart#238"/>
    <dgm:cxn modelId="{6962B0A9-3CB2-3A47-A3F6-5C18A096738A}" type="presOf" srcId="{E7386FE0-53A1-404E-B6E5-80A6002B2276}" destId="{D4D184D5-F84D-5E4C-B811-71F07B2B2DBA}" srcOrd="0" destOrd="0" presId="urn:microsoft.com/office/officeart/2009/3/layout/HorizontalOrganizationChart#238"/>
    <dgm:cxn modelId="{EFF568C8-C78C-8349-AB1C-B1BEF7CB738A}" type="presOf" srcId="{9885791D-5342-D04A-8932-E3ECC25322C4}" destId="{35D0159D-6C7A-7E4A-BBE6-08E07C25397E}" srcOrd="1" destOrd="0" presId="urn:microsoft.com/office/officeart/2009/3/layout/HorizontalOrganizationChart#238"/>
    <dgm:cxn modelId="{306E4462-3F24-EB4D-A97E-E7CDD0EA55C6}" type="presOf" srcId="{4685CA47-9AC7-E740-98BE-6E7FE0604AE1}" destId="{95BDFF54-8E23-7844-B3DF-55DCDF2DF809}" srcOrd="1" destOrd="0" presId="urn:microsoft.com/office/officeart/2009/3/layout/HorizontalOrganizationChart#238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FD6AEE0C-4708-3046-BBD2-E3A25096A3C1}" type="presOf" srcId="{5ED491BA-EB6A-0247-88C9-904A7B761D63}" destId="{199E7C18-39A1-9F4B-A107-C8E2CD500D3B}" srcOrd="0" destOrd="0" presId="urn:microsoft.com/office/officeart/2009/3/layout/HorizontalOrganizationChart#238"/>
    <dgm:cxn modelId="{73CD3405-743F-2D41-AFFC-E84193667ADF}" type="presParOf" srcId="{2288FD34-22BA-704C-AD92-31F9F855B517}" destId="{A81BCCB8-8A52-8341-AB5B-989B675AB4B9}" srcOrd="0" destOrd="0" presId="urn:microsoft.com/office/officeart/2009/3/layout/HorizontalOrganizationChart#238"/>
    <dgm:cxn modelId="{A7B69C72-60D4-AA49-ABB1-37CB9FECBBA0}" type="presParOf" srcId="{A81BCCB8-8A52-8341-AB5B-989B675AB4B9}" destId="{9051AE74-416E-C544-B7DD-040C738FA31A}" srcOrd="0" destOrd="0" presId="urn:microsoft.com/office/officeart/2009/3/layout/HorizontalOrganizationChart#238"/>
    <dgm:cxn modelId="{DD764EF6-2C7D-4B47-BD2D-4B7ADD7C2D4E}" type="presParOf" srcId="{9051AE74-416E-C544-B7DD-040C738FA31A}" destId="{546713E6-F196-7F44-B291-050D790C476D}" srcOrd="0" destOrd="0" presId="urn:microsoft.com/office/officeart/2009/3/layout/HorizontalOrganizationChart#238"/>
    <dgm:cxn modelId="{3E942469-6E82-6441-808C-FA9A67960E31}" type="presParOf" srcId="{9051AE74-416E-C544-B7DD-040C738FA31A}" destId="{95BDFF54-8E23-7844-B3DF-55DCDF2DF809}" srcOrd="1" destOrd="0" presId="urn:microsoft.com/office/officeart/2009/3/layout/HorizontalOrganizationChart#238"/>
    <dgm:cxn modelId="{102C1B95-DE37-AE4C-B187-91DEE3C5D483}" type="presParOf" srcId="{A81BCCB8-8A52-8341-AB5B-989B675AB4B9}" destId="{BCFA9AD3-31B7-AD4D-B86A-FB588D5AC4AC}" srcOrd="1" destOrd="0" presId="urn:microsoft.com/office/officeart/2009/3/layout/HorizontalOrganizationChart#238"/>
    <dgm:cxn modelId="{2CE28E25-E6EB-0F4F-A30C-4BECBBC7D9D6}" type="presParOf" srcId="{BCFA9AD3-31B7-AD4D-B86A-FB588D5AC4AC}" destId="{D0B204A8-B9E8-E643-872F-70A59EAE9CAD}" srcOrd="0" destOrd="0" presId="urn:microsoft.com/office/officeart/2009/3/layout/HorizontalOrganizationChart#238"/>
    <dgm:cxn modelId="{0C2EDADE-6D11-5741-9215-5F423CEF0B51}" type="presParOf" srcId="{BCFA9AD3-31B7-AD4D-B86A-FB588D5AC4AC}" destId="{668339D2-AA89-7846-A396-8B9674F019DD}" srcOrd="1" destOrd="0" presId="urn:microsoft.com/office/officeart/2009/3/layout/HorizontalOrganizationChart#238"/>
    <dgm:cxn modelId="{C1212CB2-D5B8-3A42-9FCA-CDFA08D6ACA5}" type="presParOf" srcId="{668339D2-AA89-7846-A396-8B9674F019DD}" destId="{B200EBD8-B627-E449-8B0D-F970F0AC2256}" srcOrd="0" destOrd="0" presId="urn:microsoft.com/office/officeart/2009/3/layout/HorizontalOrganizationChart#238"/>
    <dgm:cxn modelId="{E15FAB90-4608-9C47-BBF1-FDB161B74338}" type="presParOf" srcId="{B200EBD8-B627-E449-8B0D-F970F0AC2256}" destId="{4A29E08D-4DED-CC42-9C06-17045CC662CF}" srcOrd="0" destOrd="0" presId="urn:microsoft.com/office/officeart/2009/3/layout/HorizontalOrganizationChart#238"/>
    <dgm:cxn modelId="{DA573857-CF3C-9B45-9C35-0CBE8D9D9A48}" type="presParOf" srcId="{B200EBD8-B627-E449-8B0D-F970F0AC2256}" destId="{35D0159D-6C7A-7E4A-BBE6-08E07C25397E}" srcOrd="1" destOrd="0" presId="urn:microsoft.com/office/officeart/2009/3/layout/HorizontalOrganizationChart#238"/>
    <dgm:cxn modelId="{AE2B47CB-43CE-9740-AB17-42653F27F092}" type="presParOf" srcId="{668339D2-AA89-7846-A396-8B9674F019DD}" destId="{55E83D98-238A-794D-BF07-C4E94E05827C}" srcOrd="1" destOrd="0" presId="urn:microsoft.com/office/officeart/2009/3/layout/HorizontalOrganizationChart#238"/>
    <dgm:cxn modelId="{00F69161-19D3-5743-A5B3-72F317991117}" type="presParOf" srcId="{668339D2-AA89-7846-A396-8B9674F019DD}" destId="{C193A77F-8104-434C-9570-57A366849A08}" srcOrd="2" destOrd="0" presId="urn:microsoft.com/office/officeart/2009/3/layout/HorizontalOrganizationChart#238"/>
    <dgm:cxn modelId="{AB097090-C9CA-4F49-BF31-108379FFB771}" type="presParOf" srcId="{BCFA9AD3-31B7-AD4D-B86A-FB588D5AC4AC}" destId="{199E7C18-39A1-9F4B-A107-C8E2CD500D3B}" srcOrd="2" destOrd="0" presId="urn:microsoft.com/office/officeart/2009/3/layout/HorizontalOrganizationChart#238"/>
    <dgm:cxn modelId="{B974B6A7-A1C5-194E-A5BA-7B249770AE15}" type="presParOf" srcId="{BCFA9AD3-31B7-AD4D-B86A-FB588D5AC4AC}" destId="{E01BAA06-165E-A945-BC05-FE0D4BAC53C9}" srcOrd="3" destOrd="0" presId="urn:microsoft.com/office/officeart/2009/3/layout/HorizontalOrganizationChart#238"/>
    <dgm:cxn modelId="{756009A6-3AFB-8E42-B6E6-AF05F918A2EE}" type="presParOf" srcId="{E01BAA06-165E-A945-BC05-FE0D4BAC53C9}" destId="{F35B4F65-5311-D64A-AE4E-01DD26F52FA8}" srcOrd="0" destOrd="0" presId="urn:microsoft.com/office/officeart/2009/3/layout/HorizontalOrganizationChart#238"/>
    <dgm:cxn modelId="{5AFB6728-BF3B-2D49-91E8-C36D4D38603B}" type="presParOf" srcId="{F35B4F65-5311-D64A-AE4E-01DD26F52FA8}" destId="{BE9B9E0B-EF28-014C-802F-A2AE8458C85F}" srcOrd="0" destOrd="0" presId="urn:microsoft.com/office/officeart/2009/3/layout/HorizontalOrganizationChart#238"/>
    <dgm:cxn modelId="{CC678B28-649D-564E-87B0-DA77D3F1F8C9}" type="presParOf" srcId="{F35B4F65-5311-D64A-AE4E-01DD26F52FA8}" destId="{FF856479-0540-B24E-B5E1-3DD7DBAA399B}" srcOrd="1" destOrd="0" presId="urn:microsoft.com/office/officeart/2009/3/layout/HorizontalOrganizationChart#238"/>
    <dgm:cxn modelId="{72F0A4E1-02B8-1C41-95EC-9B99F6D33D40}" type="presParOf" srcId="{E01BAA06-165E-A945-BC05-FE0D4BAC53C9}" destId="{19105398-B91C-FE44-920B-8F8FAECC38D7}" srcOrd="1" destOrd="0" presId="urn:microsoft.com/office/officeart/2009/3/layout/HorizontalOrganizationChart#238"/>
    <dgm:cxn modelId="{E071C756-D3C4-124D-811E-66762CBF7A0A}" type="presParOf" srcId="{E01BAA06-165E-A945-BC05-FE0D4BAC53C9}" destId="{383A2B50-D584-D044-92AF-7E85750E41D8}" srcOrd="2" destOrd="0" presId="urn:microsoft.com/office/officeart/2009/3/layout/HorizontalOrganizationChart#238"/>
    <dgm:cxn modelId="{3FB2AFA4-3BE4-F640-8EB5-03FB864FA976}" type="presParOf" srcId="{BCFA9AD3-31B7-AD4D-B86A-FB588D5AC4AC}" destId="{8730436F-E906-AD48-BC60-EAE6D74A05A9}" srcOrd="4" destOrd="0" presId="urn:microsoft.com/office/officeart/2009/3/layout/HorizontalOrganizationChart#238"/>
    <dgm:cxn modelId="{09DDB3E4-EAAC-C74E-9D98-1F00D925402C}" type="presParOf" srcId="{BCFA9AD3-31B7-AD4D-B86A-FB588D5AC4AC}" destId="{7745314A-C227-BA46-9577-E9AEA9921A90}" srcOrd="5" destOrd="0" presId="urn:microsoft.com/office/officeart/2009/3/layout/HorizontalOrganizationChart#238"/>
    <dgm:cxn modelId="{DF965F6B-E05C-3243-A166-8C33E8DD41E0}" type="presParOf" srcId="{7745314A-C227-BA46-9577-E9AEA9921A90}" destId="{30294A11-B8FA-0B45-840E-81277829850B}" srcOrd="0" destOrd="0" presId="urn:microsoft.com/office/officeart/2009/3/layout/HorizontalOrganizationChart#238"/>
    <dgm:cxn modelId="{AFB62605-96B3-4843-A983-5EB8DEB50ED6}" type="presParOf" srcId="{30294A11-B8FA-0B45-840E-81277829850B}" destId="{D4D184D5-F84D-5E4C-B811-71F07B2B2DBA}" srcOrd="0" destOrd="0" presId="urn:microsoft.com/office/officeart/2009/3/layout/HorizontalOrganizationChart#238"/>
    <dgm:cxn modelId="{80B52576-69E0-BA45-B345-646E4275D98D}" type="presParOf" srcId="{30294A11-B8FA-0B45-840E-81277829850B}" destId="{AE627B73-9787-CB47-9AE3-DA803173EC5D}" srcOrd="1" destOrd="0" presId="urn:microsoft.com/office/officeart/2009/3/layout/HorizontalOrganizationChart#238"/>
    <dgm:cxn modelId="{0491C303-8E51-5C48-9CF6-283FEB82A1AF}" type="presParOf" srcId="{7745314A-C227-BA46-9577-E9AEA9921A90}" destId="{53C4DDBD-107F-4142-A357-451F0BCC6677}" srcOrd="1" destOrd="0" presId="urn:microsoft.com/office/officeart/2009/3/layout/HorizontalOrganizationChart#238"/>
    <dgm:cxn modelId="{949687C4-BA62-1B42-9748-707A3B5F1AB2}" type="presParOf" srcId="{7745314A-C227-BA46-9577-E9AEA9921A90}" destId="{6F5254C1-8857-7A4F-9C8B-77D162C9CEF2}" srcOrd="2" destOrd="0" presId="urn:microsoft.com/office/officeart/2009/3/layout/HorizontalOrganizationChart#238"/>
    <dgm:cxn modelId="{3122E200-A82B-9941-A571-6D5E35D15B5B}" type="presParOf" srcId="{A81BCCB8-8A52-8341-AB5B-989B675AB4B9}" destId="{5F97A121-55AB-C048-A619-33DFE8068BBB}" srcOrd="2" destOrd="0" presId="urn:microsoft.com/office/officeart/2009/3/layout/HorizontalOrganizationChart#23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39" loCatId="" qsTypeId="urn:microsoft.com/office/officeart/2005/8/quickstyle/simple1#267" qsCatId="simple" csTypeId="urn:microsoft.com/office/officeart/2005/8/colors/accent5_1#267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A6F916CD-917E-784D-BDDF-FBD1D537FED1}" type="presOf" srcId="{7F63ACE5-BBC4-2948-8504-F8232C50C59A}" destId="{FF856479-0540-B24E-B5E1-3DD7DBAA399B}" srcOrd="1" destOrd="0" presId="urn:microsoft.com/office/officeart/2009/3/layout/HorizontalOrganizationChart#239"/>
    <dgm:cxn modelId="{F21BB47D-A7DE-F040-85BF-9A80B03E9B07}" type="presOf" srcId="{4685CA47-9AC7-E740-98BE-6E7FE0604AE1}" destId="{546713E6-F196-7F44-B291-050D790C476D}" srcOrd="0" destOrd="0" presId="urn:microsoft.com/office/officeart/2009/3/layout/HorizontalOrganizationChart#239"/>
    <dgm:cxn modelId="{D27BA9EE-FACE-B24D-A657-ACAF0DCE825A}" type="presOf" srcId="{9885791D-5342-D04A-8932-E3ECC25322C4}" destId="{4A29E08D-4DED-CC42-9C06-17045CC662CF}" srcOrd="0" destOrd="0" presId="urn:microsoft.com/office/officeart/2009/3/layout/HorizontalOrganizationChart#239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AC3C966E-F5A9-C24C-9C51-AFE0A5867355}" type="presOf" srcId="{9885791D-5342-D04A-8932-E3ECC25322C4}" destId="{35D0159D-6C7A-7E4A-BBE6-08E07C25397E}" srcOrd="1" destOrd="0" presId="urn:microsoft.com/office/officeart/2009/3/layout/HorizontalOrganizationChart#239"/>
    <dgm:cxn modelId="{A3591C99-ED6A-FD4C-AC68-97CEACACD912}" type="presOf" srcId="{C84108CA-1057-DA43-95F3-7CAF5FF654B0}" destId="{2288FD34-22BA-704C-AD92-31F9F855B517}" srcOrd="0" destOrd="0" presId="urn:microsoft.com/office/officeart/2009/3/layout/HorizontalOrganizationChart#239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2253703C-B9DC-9949-B9D9-33598542F5C5}" type="presOf" srcId="{4685CA47-9AC7-E740-98BE-6E7FE0604AE1}" destId="{95BDFF54-8E23-7844-B3DF-55DCDF2DF809}" srcOrd="1" destOrd="0" presId="urn:microsoft.com/office/officeart/2009/3/layout/HorizontalOrganizationChart#239"/>
    <dgm:cxn modelId="{3F5C0A65-8F71-A94F-B54E-03B59A278AB7}" type="presOf" srcId="{5ED491BA-EB6A-0247-88C9-904A7B761D63}" destId="{199E7C18-39A1-9F4B-A107-C8E2CD500D3B}" srcOrd="0" destOrd="0" presId="urn:microsoft.com/office/officeart/2009/3/layout/HorizontalOrganizationChart#239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461E10A3-784B-D44A-A831-29EF8B5FC7F1}" type="presOf" srcId="{E7386FE0-53A1-404E-B6E5-80A6002B2276}" destId="{AE627B73-9787-CB47-9AE3-DA803173EC5D}" srcOrd="1" destOrd="0" presId="urn:microsoft.com/office/officeart/2009/3/layout/HorizontalOrganizationChart#239"/>
    <dgm:cxn modelId="{B9277AB9-4F99-F841-AC22-FC8D0851E971}" type="presOf" srcId="{E7386FE0-53A1-404E-B6E5-80A6002B2276}" destId="{D4D184D5-F84D-5E4C-B811-71F07B2B2DBA}" srcOrd="0" destOrd="0" presId="urn:microsoft.com/office/officeart/2009/3/layout/HorizontalOrganizationChart#239"/>
    <dgm:cxn modelId="{45940589-B155-E344-A663-C2EA5515BD65}" type="presOf" srcId="{0D43ED7A-FA38-4D4A-B4E0-BC560BA620EA}" destId="{8730436F-E906-AD48-BC60-EAE6D74A05A9}" srcOrd="0" destOrd="0" presId="urn:microsoft.com/office/officeart/2009/3/layout/HorizontalOrganizationChart#239"/>
    <dgm:cxn modelId="{2BAD2139-ABD6-9D4B-8A4B-5559E8D5F1A2}" type="presOf" srcId="{EE59202F-5D0E-2649-A635-D88BDB0C20B0}" destId="{D0B204A8-B9E8-E643-872F-70A59EAE9CAD}" srcOrd="0" destOrd="0" presId="urn:microsoft.com/office/officeart/2009/3/layout/HorizontalOrganizationChart#239"/>
    <dgm:cxn modelId="{3947E9F7-CDC1-0A49-8D2D-866798B529C0}" type="presOf" srcId="{7F63ACE5-BBC4-2948-8504-F8232C50C59A}" destId="{BE9B9E0B-EF28-014C-802F-A2AE8458C85F}" srcOrd="0" destOrd="0" presId="urn:microsoft.com/office/officeart/2009/3/layout/HorizontalOrganizationChart#239"/>
    <dgm:cxn modelId="{0C42C44F-DD03-9F4A-B4ED-AB9238F2696D}" type="presParOf" srcId="{2288FD34-22BA-704C-AD92-31F9F855B517}" destId="{A81BCCB8-8A52-8341-AB5B-989B675AB4B9}" srcOrd="0" destOrd="0" presId="urn:microsoft.com/office/officeart/2009/3/layout/HorizontalOrganizationChart#239"/>
    <dgm:cxn modelId="{19806D2E-7DA2-4644-8809-5E45EEB3F43B}" type="presParOf" srcId="{A81BCCB8-8A52-8341-AB5B-989B675AB4B9}" destId="{9051AE74-416E-C544-B7DD-040C738FA31A}" srcOrd="0" destOrd="0" presId="urn:microsoft.com/office/officeart/2009/3/layout/HorizontalOrganizationChart#239"/>
    <dgm:cxn modelId="{A07235F1-864D-6940-B634-0713AB2C0BD0}" type="presParOf" srcId="{9051AE74-416E-C544-B7DD-040C738FA31A}" destId="{546713E6-F196-7F44-B291-050D790C476D}" srcOrd="0" destOrd="0" presId="urn:microsoft.com/office/officeart/2009/3/layout/HorizontalOrganizationChart#239"/>
    <dgm:cxn modelId="{600F73C1-5F6D-E54A-99D8-F7F35EEC4335}" type="presParOf" srcId="{9051AE74-416E-C544-B7DD-040C738FA31A}" destId="{95BDFF54-8E23-7844-B3DF-55DCDF2DF809}" srcOrd="1" destOrd="0" presId="urn:microsoft.com/office/officeart/2009/3/layout/HorizontalOrganizationChart#239"/>
    <dgm:cxn modelId="{336216CD-BB52-B847-85E4-31924E19B644}" type="presParOf" srcId="{A81BCCB8-8A52-8341-AB5B-989B675AB4B9}" destId="{BCFA9AD3-31B7-AD4D-B86A-FB588D5AC4AC}" srcOrd="1" destOrd="0" presId="urn:microsoft.com/office/officeart/2009/3/layout/HorizontalOrganizationChart#239"/>
    <dgm:cxn modelId="{78BD13A8-F107-5347-A24F-B5A348A1C8B8}" type="presParOf" srcId="{BCFA9AD3-31B7-AD4D-B86A-FB588D5AC4AC}" destId="{D0B204A8-B9E8-E643-872F-70A59EAE9CAD}" srcOrd="0" destOrd="0" presId="urn:microsoft.com/office/officeart/2009/3/layout/HorizontalOrganizationChart#239"/>
    <dgm:cxn modelId="{124D6527-AA36-CC46-8734-F204C7FB4EAE}" type="presParOf" srcId="{BCFA9AD3-31B7-AD4D-B86A-FB588D5AC4AC}" destId="{668339D2-AA89-7846-A396-8B9674F019DD}" srcOrd="1" destOrd="0" presId="urn:microsoft.com/office/officeart/2009/3/layout/HorizontalOrganizationChart#239"/>
    <dgm:cxn modelId="{5D0B5BF6-8423-FB4A-928A-0F19BD3A55DB}" type="presParOf" srcId="{668339D2-AA89-7846-A396-8B9674F019DD}" destId="{B200EBD8-B627-E449-8B0D-F970F0AC2256}" srcOrd="0" destOrd="0" presId="urn:microsoft.com/office/officeart/2009/3/layout/HorizontalOrganizationChart#239"/>
    <dgm:cxn modelId="{66EAF2D4-BEE4-944A-A37F-CD0E65AAA2EB}" type="presParOf" srcId="{B200EBD8-B627-E449-8B0D-F970F0AC2256}" destId="{4A29E08D-4DED-CC42-9C06-17045CC662CF}" srcOrd="0" destOrd="0" presId="urn:microsoft.com/office/officeart/2009/3/layout/HorizontalOrganizationChart#239"/>
    <dgm:cxn modelId="{E927E30F-E4AB-BD45-A9AA-75612D248F9D}" type="presParOf" srcId="{B200EBD8-B627-E449-8B0D-F970F0AC2256}" destId="{35D0159D-6C7A-7E4A-BBE6-08E07C25397E}" srcOrd="1" destOrd="0" presId="urn:microsoft.com/office/officeart/2009/3/layout/HorizontalOrganizationChart#239"/>
    <dgm:cxn modelId="{8B931904-75EF-EF4E-A751-B739C565B077}" type="presParOf" srcId="{668339D2-AA89-7846-A396-8B9674F019DD}" destId="{55E83D98-238A-794D-BF07-C4E94E05827C}" srcOrd="1" destOrd="0" presId="urn:microsoft.com/office/officeart/2009/3/layout/HorizontalOrganizationChart#239"/>
    <dgm:cxn modelId="{734BE742-B750-5D4F-8094-87F0C0491275}" type="presParOf" srcId="{668339D2-AA89-7846-A396-8B9674F019DD}" destId="{C193A77F-8104-434C-9570-57A366849A08}" srcOrd="2" destOrd="0" presId="urn:microsoft.com/office/officeart/2009/3/layout/HorizontalOrganizationChart#239"/>
    <dgm:cxn modelId="{E6CAA986-175F-6548-9F27-AAB34A58CD86}" type="presParOf" srcId="{BCFA9AD3-31B7-AD4D-B86A-FB588D5AC4AC}" destId="{199E7C18-39A1-9F4B-A107-C8E2CD500D3B}" srcOrd="2" destOrd="0" presId="urn:microsoft.com/office/officeart/2009/3/layout/HorizontalOrganizationChart#239"/>
    <dgm:cxn modelId="{4983E074-74F1-584D-8631-83D2196267A4}" type="presParOf" srcId="{BCFA9AD3-31B7-AD4D-B86A-FB588D5AC4AC}" destId="{E01BAA06-165E-A945-BC05-FE0D4BAC53C9}" srcOrd="3" destOrd="0" presId="urn:microsoft.com/office/officeart/2009/3/layout/HorizontalOrganizationChart#239"/>
    <dgm:cxn modelId="{17682CAA-AE1A-4A4A-AC61-E31A21FD163C}" type="presParOf" srcId="{E01BAA06-165E-A945-BC05-FE0D4BAC53C9}" destId="{F35B4F65-5311-D64A-AE4E-01DD26F52FA8}" srcOrd="0" destOrd="0" presId="urn:microsoft.com/office/officeart/2009/3/layout/HorizontalOrganizationChart#239"/>
    <dgm:cxn modelId="{781F4402-5C35-0846-B7E5-540959706802}" type="presParOf" srcId="{F35B4F65-5311-D64A-AE4E-01DD26F52FA8}" destId="{BE9B9E0B-EF28-014C-802F-A2AE8458C85F}" srcOrd="0" destOrd="0" presId="urn:microsoft.com/office/officeart/2009/3/layout/HorizontalOrganizationChart#239"/>
    <dgm:cxn modelId="{8DAF7769-35A8-AB4B-8ACF-EE870EBC60EE}" type="presParOf" srcId="{F35B4F65-5311-D64A-AE4E-01DD26F52FA8}" destId="{FF856479-0540-B24E-B5E1-3DD7DBAA399B}" srcOrd="1" destOrd="0" presId="urn:microsoft.com/office/officeart/2009/3/layout/HorizontalOrganizationChart#239"/>
    <dgm:cxn modelId="{24D4B4BF-7011-D54E-B063-1EABDADAF1AF}" type="presParOf" srcId="{E01BAA06-165E-A945-BC05-FE0D4BAC53C9}" destId="{19105398-B91C-FE44-920B-8F8FAECC38D7}" srcOrd="1" destOrd="0" presId="urn:microsoft.com/office/officeart/2009/3/layout/HorizontalOrganizationChart#239"/>
    <dgm:cxn modelId="{BE345D82-F927-1047-A48F-F6C0FAF7767D}" type="presParOf" srcId="{E01BAA06-165E-A945-BC05-FE0D4BAC53C9}" destId="{383A2B50-D584-D044-92AF-7E85750E41D8}" srcOrd="2" destOrd="0" presId="urn:microsoft.com/office/officeart/2009/3/layout/HorizontalOrganizationChart#239"/>
    <dgm:cxn modelId="{899BD62B-0C1A-114A-9C44-A9BA6B0AB24B}" type="presParOf" srcId="{BCFA9AD3-31B7-AD4D-B86A-FB588D5AC4AC}" destId="{8730436F-E906-AD48-BC60-EAE6D74A05A9}" srcOrd="4" destOrd="0" presId="urn:microsoft.com/office/officeart/2009/3/layout/HorizontalOrganizationChart#239"/>
    <dgm:cxn modelId="{78496B2D-E6C1-E446-9B62-3BB864DADFE5}" type="presParOf" srcId="{BCFA9AD3-31B7-AD4D-B86A-FB588D5AC4AC}" destId="{7745314A-C227-BA46-9577-E9AEA9921A90}" srcOrd="5" destOrd="0" presId="urn:microsoft.com/office/officeart/2009/3/layout/HorizontalOrganizationChart#239"/>
    <dgm:cxn modelId="{FAAE006C-D1AE-D843-A93A-F4B08D5FFB7E}" type="presParOf" srcId="{7745314A-C227-BA46-9577-E9AEA9921A90}" destId="{30294A11-B8FA-0B45-840E-81277829850B}" srcOrd="0" destOrd="0" presId="urn:microsoft.com/office/officeart/2009/3/layout/HorizontalOrganizationChart#239"/>
    <dgm:cxn modelId="{06EACB13-F857-6D4C-9574-E44ACDD748C8}" type="presParOf" srcId="{30294A11-B8FA-0B45-840E-81277829850B}" destId="{D4D184D5-F84D-5E4C-B811-71F07B2B2DBA}" srcOrd="0" destOrd="0" presId="urn:microsoft.com/office/officeart/2009/3/layout/HorizontalOrganizationChart#239"/>
    <dgm:cxn modelId="{B938769F-3444-D44D-81F8-3C70CBCD5976}" type="presParOf" srcId="{30294A11-B8FA-0B45-840E-81277829850B}" destId="{AE627B73-9787-CB47-9AE3-DA803173EC5D}" srcOrd="1" destOrd="0" presId="urn:microsoft.com/office/officeart/2009/3/layout/HorizontalOrganizationChart#239"/>
    <dgm:cxn modelId="{5D1D36E5-4DA1-904B-8D7C-071C44C8BA4B}" type="presParOf" srcId="{7745314A-C227-BA46-9577-E9AEA9921A90}" destId="{53C4DDBD-107F-4142-A357-451F0BCC6677}" srcOrd="1" destOrd="0" presId="urn:microsoft.com/office/officeart/2009/3/layout/HorizontalOrganizationChart#239"/>
    <dgm:cxn modelId="{D6EA3275-9E51-0248-9BAE-DAD6948ED55B}" type="presParOf" srcId="{7745314A-C227-BA46-9577-E9AEA9921A90}" destId="{6F5254C1-8857-7A4F-9C8B-77D162C9CEF2}" srcOrd="2" destOrd="0" presId="urn:microsoft.com/office/officeart/2009/3/layout/HorizontalOrganizationChart#239"/>
    <dgm:cxn modelId="{56461229-DC91-3B4B-B0DB-006B12E293C6}" type="presParOf" srcId="{A81BCCB8-8A52-8341-AB5B-989B675AB4B9}" destId="{5F97A121-55AB-C048-A619-33DFE8068BBB}" srcOrd="2" destOrd="0" presId="urn:microsoft.com/office/officeart/2009/3/layout/HorizontalOrganizationChart#23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40" loCatId="" qsTypeId="urn:microsoft.com/office/officeart/2005/8/quickstyle/simple1#268" qsCatId="simple" csTypeId="urn:microsoft.com/office/officeart/2005/8/colors/accent5_1#268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AC456373-C5B7-824F-A933-3D40189FCD33}" type="presOf" srcId="{9885791D-5342-D04A-8932-E3ECC25322C4}" destId="{35D0159D-6C7A-7E4A-BBE6-08E07C25397E}" srcOrd="1" destOrd="0" presId="urn:microsoft.com/office/officeart/2009/3/layout/HorizontalOrganizationChart#240"/>
    <dgm:cxn modelId="{12EA8892-94FC-164E-86AC-D729F8681CB6}" type="presOf" srcId="{C84108CA-1057-DA43-95F3-7CAF5FF654B0}" destId="{2288FD34-22BA-704C-AD92-31F9F855B517}" srcOrd="0" destOrd="0" presId="urn:microsoft.com/office/officeart/2009/3/layout/HorizontalOrganizationChart#240"/>
    <dgm:cxn modelId="{2828A7B4-CFBF-E24B-8512-EB684526F6D6}" type="presOf" srcId="{0D43ED7A-FA38-4D4A-B4E0-BC560BA620EA}" destId="{8730436F-E906-AD48-BC60-EAE6D74A05A9}" srcOrd="0" destOrd="0" presId="urn:microsoft.com/office/officeart/2009/3/layout/HorizontalOrganizationChart#240"/>
    <dgm:cxn modelId="{349FDEAF-6F07-1040-BA5F-B1EF89F23927}" type="presOf" srcId="{5ED491BA-EB6A-0247-88C9-904A7B761D63}" destId="{199E7C18-39A1-9F4B-A107-C8E2CD500D3B}" srcOrd="0" destOrd="0" presId="urn:microsoft.com/office/officeart/2009/3/layout/HorizontalOrganizationChart#240"/>
    <dgm:cxn modelId="{E3D77270-DA32-C346-BA77-FA5E48AF758C}" type="presOf" srcId="{4685CA47-9AC7-E740-98BE-6E7FE0604AE1}" destId="{95BDFF54-8E23-7844-B3DF-55DCDF2DF809}" srcOrd="1" destOrd="0" presId="urn:microsoft.com/office/officeart/2009/3/layout/HorizontalOrganizationChart#240"/>
    <dgm:cxn modelId="{4F97ACDA-BFB1-DA4D-8E7E-BFEF79C2DE3D}" type="presOf" srcId="{7F63ACE5-BBC4-2948-8504-F8232C50C59A}" destId="{FF856479-0540-B24E-B5E1-3DD7DBAA399B}" srcOrd="1" destOrd="0" presId="urn:microsoft.com/office/officeart/2009/3/layout/HorizontalOrganizationChart#240"/>
    <dgm:cxn modelId="{90C772DA-A26E-6348-A744-44530D3F935D}" type="presOf" srcId="{E7386FE0-53A1-404E-B6E5-80A6002B2276}" destId="{AE627B73-9787-CB47-9AE3-DA803173EC5D}" srcOrd="1" destOrd="0" presId="urn:microsoft.com/office/officeart/2009/3/layout/HorizontalOrganizationChart#240"/>
    <dgm:cxn modelId="{99FE5EB4-6C60-2643-82C2-5E0CFEF8A86E}" type="presOf" srcId="{E7386FE0-53A1-404E-B6E5-80A6002B2276}" destId="{D4D184D5-F84D-5E4C-B811-71F07B2B2DBA}" srcOrd="0" destOrd="0" presId="urn:microsoft.com/office/officeart/2009/3/layout/HorizontalOrganizationChart#240"/>
    <dgm:cxn modelId="{086641D9-BDC3-004A-9129-F625E8CC1B36}" type="presOf" srcId="{7F63ACE5-BBC4-2948-8504-F8232C50C59A}" destId="{BE9B9E0B-EF28-014C-802F-A2AE8458C85F}" srcOrd="0" destOrd="0" presId="urn:microsoft.com/office/officeart/2009/3/layout/HorizontalOrganizationChart#240"/>
    <dgm:cxn modelId="{901D3AA6-5310-BE4D-B036-89F2756A7DCB}" type="presOf" srcId="{EE59202F-5D0E-2649-A635-D88BDB0C20B0}" destId="{D0B204A8-B9E8-E643-872F-70A59EAE9CAD}" srcOrd="0" destOrd="0" presId="urn:microsoft.com/office/officeart/2009/3/layout/HorizontalOrganizationChart#240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C0626259-3EE9-C342-AB7A-FBD53C1B6703}" type="presOf" srcId="{4685CA47-9AC7-E740-98BE-6E7FE0604AE1}" destId="{546713E6-F196-7F44-B291-050D790C476D}" srcOrd="0" destOrd="0" presId="urn:microsoft.com/office/officeart/2009/3/layout/HorizontalOrganizationChart#240"/>
    <dgm:cxn modelId="{4B5FDE43-0E3C-B745-8B79-12C620ACBD1F}" type="presOf" srcId="{9885791D-5342-D04A-8932-E3ECC25322C4}" destId="{4A29E08D-4DED-CC42-9C06-17045CC662CF}" srcOrd="0" destOrd="0" presId="urn:microsoft.com/office/officeart/2009/3/layout/HorizontalOrganizationChart#240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13B9C234-CBEB-0644-95E3-5BF0E3E7E63B}" type="presParOf" srcId="{2288FD34-22BA-704C-AD92-31F9F855B517}" destId="{A81BCCB8-8A52-8341-AB5B-989B675AB4B9}" srcOrd="0" destOrd="0" presId="urn:microsoft.com/office/officeart/2009/3/layout/HorizontalOrganizationChart#240"/>
    <dgm:cxn modelId="{71F75352-EBC1-D94D-B91E-6B6CF53CB993}" type="presParOf" srcId="{A81BCCB8-8A52-8341-AB5B-989B675AB4B9}" destId="{9051AE74-416E-C544-B7DD-040C738FA31A}" srcOrd="0" destOrd="0" presId="urn:microsoft.com/office/officeart/2009/3/layout/HorizontalOrganizationChart#240"/>
    <dgm:cxn modelId="{4B2FD8CC-D85D-AD4C-AD91-B0E21C24558C}" type="presParOf" srcId="{9051AE74-416E-C544-B7DD-040C738FA31A}" destId="{546713E6-F196-7F44-B291-050D790C476D}" srcOrd="0" destOrd="0" presId="urn:microsoft.com/office/officeart/2009/3/layout/HorizontalOrganizationChart#240"/>
    <dgm:cxn modelId="{4569D9DC-099B-754A-A4BB-42F5EFA39704}" type="presParOf" srcId="{9051AE74-416E-C544-B7DD-040C738FA31A}" destId="{95BDFF54-8E23-7844-B3DF-55DCDF2DF809}" srcOrd="1" destOrd="0" presId="urn:microsoft.com/office/officeart/2009/3/layout/HorizontalOrganizationChart#240"/>
    <dgm:cxn modelId="{20B44CA8-76C4-FA42-B99E-20F2C4206871}" type="presParOf" srcId="{A81BCCB8-8A52-8341-AB5B-989B675AB4B9}" destId="{BCFA9AD3-31B7-AD4D-B86A-FB588D5AC4AC}" srcOrd="1" destOrd="0" presId="urn:microsoft.com/office/officeart/2009/3/layout/HorizontalOrganizationChart#240"/>
    <dgm:cxn modelId="{03F7777E-81A4-794D-9488-4557AD8B992E}" type="presParOf" srcId="{BCFA9AD3-31B7-AD4D-B86A-FB588D5AC4AC}" destId="{D0B204A8-B9E8-E643-872F-70A59EAE9CAD}" srcOrd="0" destOrd="0" presId="urn:microsoft.com/office/officeart/2009/3/layout/HorizontalOrganizationChart#240"/>
    <dgm:cxn modelId="{3B9A7E48-7A05-A447-990C-0C8D30AE8653}" type="presParOf" srcId="{BCFA9AD3-31B7-AD4D-B86A-FB588D5AC4AC}" destId="{668339D2-AA89-7846-A396-8B9674F019DD}" srcOrd="1" destOrd="0" presId="urn:microsoft.com/office/officeart/2009/3/layout/HorizontalOrganizationChart#240"/>
    <dgm:cxn modelId="{5A1E9BA5-230E-9040-B898-E3C1E36C6988}" type="presParOf" srcId="{668339D2-AA89-7846-A396-8B9674F019DD}" destId="{B200EBD8-B627-E449-8B0D-F970F0AC2256}" srcOrd="0" destOrd="0" presId="urn:microsoft.com/office/officeart/2009/3/layout/HorizontalOrganizationChart#240"/>
    <dgm:cxn modelId="{34D5CD4D-E607-5249-808D-A5064DFD0DD3}" type="presParOf" srcId="{B200EBD8-B627-E449-8B0D-F970F0AC2256}" destId="{4A29E08D-4DED-CC42-9C06-17045CC662CF}" srcOrd="0" destOrd="0" presId="urn:microsoft.com/office/officeart/2009/3/layout/HorizontalOrganizationChart#240"/>
    <dgm:cxn modelId="{70FB94FC-74A0-8842-A295-EB93E304CEAA}" type="presParOf" srcId="{B200EBD8-B627-E449-8B0D-F970F0AC2256}" destId="{35D0159D-6C7A-7E4A-BBE6-08E07C25397E}" srcOrd="1" destOrd="0" presId="urn:microsoft.com/office/officeart/2009/3/layout/HorizontalOrganizationChart#240"/>
    <dgm:cxn modelId="{DC358E0F-C8CD-234A-B436-22FB436D40EC}" type="presParOf" srcId="{668339D2-AA89-7846-A396-8B9674F019DD}" destId="{55E83D98-238A-794D-BF07-C4E94E05827C}" srcOrd="1" destOrd="0" presId="urn:microsoft.com/office/officeart/2009/3/layout/HorizontalOrganizationChart#240"/>
    <dgm:cxn modelId="{E3B80ACC-8F30-EC40-8291-AF7CC58507F7}" type="presParOf" srcId="{668339D2-AA89-7846-A396-8B9674F019DD}" destId="{C193A77F-8104-434C-9570-57A366849A08}" srcOrd="2" destOrd="0" presId="urn:microsoft.com/office/officeart/2009/3/layout/HorizontalOrganizationChart#240"/>
    <dgm:cxn modelId="{925104BB-FCCE-784D-AEB1-79CB6059FB46}" type="presParOf" srcId="{BCFA9AD3-31B7-AD4D-B86A-FB588D5AC4AC}" destId="{199E7C18-39A1-9F4B-A107-C8E2CD500D3B}" srcOrd="2" destOrd="0" presId="urn:microsoft.com/office/officeart/2009/3/layout/HorizontalOrganizationChart#240"/>
    <dgm:cxn modelId="{88F1B765-4BAA-F24D-AC96-8284DF7B1A2B}" type="presParOf" srcId="{BCFA9AD3-31B7-AD4D-B86A-FB588D5AC4AC}" destId="{E01BAA06-165E-A945-BC05-FE0D4BAC53C9}" srcOrd="3" destOrd="0" presId="urn:microsoft.com/office/officeart/2009/3/layout/HorizontalOrganizationChart#240"/>
    <dgm:cxn modelId="{7E5580A5-F0D2-3746-82B3-10C03A9EA4C6}" type="presParOf" srcId="{E01BAA06-165E-A945-BC05-FE0D4BAC53C9}" destId="{F35B4F65-5311-D64A-AE4E-01DD26F52FA8}" srcOrd="0" destOrd="0" presId="urn:microsoft.com/office/officeart/2009/3/layout/HorizontalOrganizationChart#240"/>
    <dgm:cxn modelId="{5B969389-1402-AE4F-B6A7-EE782C6CA0AD}" type="presParOf" srcId="{F35B4F65-5311-D64A-AE4E-01DD26F52FA8}" destId="{BE9B9E0B-EF28-014C-802F-A2AE8458C85F}" srcOrd="0" destOrd="0" presId="urn:microsoft.com/office/officeart/2009/3/layout/HorizontalOrganizationChart#240"/>
    <dgm:cxn modelId="{B4B80F5C-8D63-CD45-A3EC-809EB2A8BA49}" type="presParOf" srcId="{F35B4F65-5311-D64A-AE4E-01DD26F52FA8}" destId="{FF856479-0540-B24E-B5E1-3DD7DBAA399B}" srcOrd="1" destOrd="0" presId="urn:microsoft.com/office/officeart/2009/3/layout/HorizontalOrganizationChart#240"/>
    <dgm:cxn modelId="{870AA88D-3BD2-0D48-9FAE-9BBCA21517E6}" type="presParOf" srcId="{E01BAA06-165E-A945-BC05-FE0D4BAC53C9}" destId="{19105398-B91C-FE44-920B-8F8FAECC38D7}" srcOrd="1" destOrd="0" presId="urn:microsoft.com/office/officeart/2009/3/layout/HorizontalOrganizationChart#240"/>
    <dgm:cxn modelId="{69991FAF-3B39-6840-965A-63DCD0C72F14}" type="presParOf" srcId="{E01BAA06-165E-A945-BC05-FE0D4BAC53C9}" destId="{383A2B50-D584-D044-92AF-7E85750E41D8}" srcOrd="2" destOrd="0" presId="urn:microsoft.com/office/officeart/2009/3/layout/HorizontalOrganizationChart#240"/>
    <dgm:cxn modelId="{B3ECBE2A-C810-A749-A41F-F0B5D5493C0E}" type="presParOf" srcId="{BCFA9AD3-31B7-AD4D-B86A-FB588D5AC4AC}" destId="{8730436F-E906-AD48-BC60-EAE6D74A05A9}" srcOrd="4" destOrd="0" presId="urn:microsoft.com/office/officeart/2009/3/layout/HorizontalOrganizationChart#240"/>
    <dgm:cxn modelId="{3555962F-C54F-2445-9A91-FE32E0399391}" type="presParOf" srcId="{BCFA9AD3-31B7-AD4D-B86A-FB588D5AC4AC}" destId="{7745314A-C227-BA46-9577-E9AEA9921A90}" srcOrd="5" destOrd="0" presId="urn:microsoft.com/office/officeart/2009/3/layout/HorizontalOrganizationChart#240"/>
    <dgm:cxn modelId="{28BDAA6B-3C44-774B-8CC6-D892F8E09386}" type="presParOf" srcId="{7745314A-C227-BA46-9577-E9AEA9921A90}" destId="{30294A11-B8FA-0B45-840E-81277829850B}" srcOrd="0" destOrd="0" presId="urn:microsoft.com/office/officeart/2009/3/layout/HorizontalOrganizationChart#240"/>
    <dgm:cxn modelId="{7261EEBE-674C-7C4D-B163-97D99EEEE73E}" type="presParOf" srcId="{30294A11-B8FA-0B45-840E-81277829850B}" destId="{D4D184D5-F84D-5E4C-B811-71F07B2B2DBA}" srcOrd="0" destOrd="0" presId="urn:microsoft.com/office/officeart/2009/3/layout/HorizontalOrganizationChart#240"/>
    <dgm:cxn modelId="{7EF3AB92-C246-0F4E-B11A-57B123406BB9}" type="presParOf" srcId="{30294A11-B8FA-0B45-840E-81277829850B}" destId="{AE627B73-9787-CB47-9AE3-DA803173EC5D}" srcOrd="1" destOrd="0" presId="urn:microsoft.com/office/officeart/2009/3/layout/HorizontalOrganizationChart#240"/>
    <dgm:cxn modelId="{8E235101-AF13-1C43-90C8-FE6EB6374782}" type="presParOf" srcId="{7745314A-C227-BA46-9577-E9AEA9921A90}" destId="{53C4DDBD-107F-4142-A357-451F0BCC6677}" srcOrd="1" destOrd="0" presId="urn:microsoft.com/office/officeart/2009/3/layout/HorizontalOrganizationChart#240"/>
    <dgm:cxn modelId="{D779EBE6-A29E-314C-8417-C0B9FD3EE71E}" type="presParOf" srcId="{7745314A-C227-BA46-9577-E9AEA9921A90}" destId="{6F5254C1-8857-7A4F-9C8B-77D162C9CEF2}" srcOrd="2" destOrd="0" presId="urn:microsoft.com/office/officeart/2009/3/layout/HorizontalOrganizationChart#240"/>
    <dgm:cxn modelId="{024F8C31-BBDF-DC45-AF7E-80601EAFFEB8}" type="presParOf" srcId="{A81BCCB8-8A52-8341-AB5B-989B675AB4B9}" destId="{5F97A121-55AB-C048-A619-33DFE8068BBB}" srcOrd="2" destOrd="0" presId="urn:microsoft.com/office/officeart/2009/3/layout/HorizontalOrganizationChart#24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41" loCatId="" qsTypeId="urn:microsoft.com/office/officeart/2005/8/quickstyle/simple1#269" qsCatId="simple" csTypeId="urn:microsoft.com/office/officeart/2005/8/colors/accent5_1#269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23AB2349-F43B-1B41-BEC1-C3804EB868F3}" type="presOf" srcId="{4685CA47-9AC7-E740-98BE-6E7FE0604AE1}" destId="{546713E6-F196-7F44-B291-050D790C476D}" srcOrd="0" destOrd="0" presId="urn:microsoft.com/office/officeart/2009/3/layout/HorizontalOrganizationChart#241"/>
    <dgm:cxn modelId="{6C903807-6CAE-2F41-B14A-D18C2E9C3C23}" type="presOf" srcId="{7F63ACE5-BBC4-2948-8504-F8232C50C59A}" destId="{BE9B9E0B-EF28-014C-802F-A2AE8458C85F}" srcOrd="0" destOrd="0" presId="urn:microsoft.com/office/officeart/2009/3/layout/HorizontalOrganizationChart#241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B2242F4A-1819-944A-88A9-4A25653761DD}" type="presOf" srcId="{7F63ACE5-BBC4-2948-8504-F8232C50C59A}" destId="{FF856479-0540-B24E-B5E1-3DD7DBAA399B}" srcOrd="1" destOrd="0" presId="urn:microsoft.com/office/officeart/2009/3/layout/HorizontalOrganizationChart#241"/>
    <dgm:cxn modelId="{518D61B7-F7CC-AF49-8894-7A83711727DE}" type="presOf" srcId="{9885791D-5342-D04A-8932-E3ECC25322C4}" destId="{35D0159D-6C7A-7E4A-BBE6-08E07C25397E}" srcOrd="1" destOrd="0" presId="urn:microsoft.com/office/officeart/2009/3/layout/HorizontalOrganizationChart#241"/>
    <dgm:cxn modelId="{D0C8AEC2-C98C-714E-8B80-1348CC39EF4C}" type="presOf" srcId="{C84108CA-1057-DA43-95F3-7CAF5FF654B0}" destId="{2288FD34-22BA-704C-AD92-31F9F855B517}" srcOrd="0" destOrd="0" presId="urn:microsoft.com/office/officeart/2009/3/layout/HorizontalOrganizationChart#241"/>
    <dgm:cxn modelId="{E95FD00E-A46A-E144-B500-2E9B6E7601EE}" type="presOf" srcId="{4685CA47-9AC7-E740-98BE-6E7FE0604AE1}" destId="{95BDFF54-8E23-7844-B3DF-55DCDF2DF809}" srcOrd="1" destOrd="0" presId="urn:microsoft.com/office/officeart/2009/3/layout/HorizontalOrganizationChart#241"/>
    <dgm:cxn modelId="{9C56C633-AA6B-1B48-B296-3A16C341D4C8}" type="presOf" srcId="{9885791D-5342-D04A-8932-E3ECC25322C4}" destId="{4A29E08D-4DED-CC42-9C06-17045CC662CF}" srcOrd="0" destOrd="0" presId="urn:microsoft.com/office/officeart/2009/3/layout/HorizontalOrganizationChart#241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1633DEE1-09F7-0149-A2CD-AEFC3BA8FCAB}" type="presOf" srcId="{EE59202F-5D0E-2649-A635-D88BDB0C20B0}" destId="{D0B204A8-B9E8-E643-872F-70A59EAE9CAD}" srcOrd="0" destOrd="0" presId="urn:microsoft.com/office/officeart/2009/3/layout/HorizontalOrganizationChart#241"/>
    <dgm:cxn modelId="{C8DB2EA0-60E3-5C48-878B-20AEAB1C465D}" type="presOf" srcId="{0D43ED7A-FA38-4D4A-B4E0-BC560BA620EA}" destId="{8730436F-E906-AD48-BC60-EAE6D74A05A9}" srcOrd="0" destOrd="0" presId="urn:microsoft.com/office/officeart/2009/3/layout/HorizontalOrganizationChart#241"/>
    <dgm:cxn modelId="{81DC5F6D-0D1B-4B40-8F76-49C2A275A2EE}" type="presOf" srcId="{E7386FE0-53A1-404E-B6E5-80A6002B2276}" destId="{AE627B73-9787-CB47-9AE3-DA803173EC5D}" srcOrd="1" destOrd="0" presId="urn:microsoft.com/office/officeart/2009/3/layout/HorizontalOrganizationChart#241"/>
    <dgm:cxn modelId="{CA46C992-45DE-1043-AD3A-23F714941340}" type="presOf" srcId="{5ED491BA-EB6A-0247-88C9-904A7B761D63}" destId="{199E7C18-39A1-9F4B-A107-C8E2CD500D3B}" srcOrd="0" destOrd="0" presId="urn:microsoft.com/office/officeart/2009/3/layout/HorizontalOrganizationChart#241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0CE77A6B-C9A3-FC42-88D1-4ACD094FCF40}" type="presOf" srcId="{E7386FE0-53A1-404E-B6E5-80A6002B2276}" destId="{D4D184D5-F84D-5E4C-B811-71F07B2B2DBA}" srcOrd="0" destOrd="0" presId="urn:microsoft.com/office/officeart/2009/3/layout/HorizontalOrganizationChart#241"/>
    <dgm:cxn modelId="{18D35399-B94E-6F43-89A7-70C707BFBDFF}" type="presParOf" srcId="{2288FD34-22BA-704C-AD92-31F9F855B517}" destId="{A81BCCB8-8A52-8341-AB5B-989B675AB4B9}" srcOrd="0" destOrd="0" presId="urn:microsoft.com/office/officeart/2009/3/layout/HorizontalOrganizationChart#241"/>
    <dgm:cxn modelId="{089F9BCD-EF3A-7D4A-AFC0-9A5C67734516}" type="presParOf" srcId="{A81BCCB8-8A52-8341-AB5B-989B675AB4B9}" destId="{9051AE74-416E-C544-B7DD-040C738FA31A}" srcOrd="0" destOrd="0" presId="urn:microsoft.com/office/officeart/2009/3/layout/HorizontalOrganizationChart#241"/>
    <dgm:cxn modelId="{49EECA8E-2648-2F4F-A78E-E1E262704CC1}" type="presParOf" srcId="{9051AE74-416E-C544-B7DD-040C738FA31A}" destId="{546713E6-F196-7F44-B291-050D790C476D}" srcOrd="0" destOrd="0" presId="urn:microsoft.com/office/officeart/2009/3/layout/HorizontalOrganizationChart#241"/>
    <dgm:cxn modelId="{19BA6F95-6EF0-A246-B223-E44500D8DAAB}" type="presParOf" srcId="{9051AE74-416E-C544-B7DD-040C738FA31A}" destId="{95BDFF54-8E23-7844-B3DF-55DCDF2DF809}" srcOrd="1" destOrd="0" presId="urn:microsoft.com/office/officeart/2009/3/layout/HorizontalOrganizationChart#241"/>
    <dgm:cxn modelId="{DEBC29C0-BF72-FD4E-880B-6FBB83690EA7}" type="presParOf" srcId="{A81BCCB8-8A52-8341-AB5B-989B675AB4B9}" destId="{BCFA9AD3-31B7-AD4D-B86A-FB588D5AC4AC}" srcOrd="1" destOrd="0" presId="urn:microsoft.com/office/officeart/2009/3/layout/HorizontalOrganizationChart#241"/>
    <dgm:cxn modelId="{BCB9522D-85AB-6843-9F82-9C53EB2DFEF7}" type="presParOf" srcId="{BCFA9AD3-31B7-AD4D-B86A-FB588D5AC4AC}" destId="{D0B204A8-B9E8-E643-872F-70A59EAE9CAD}" srcOrd="0" destOrd="0" presId="urn:microsoft.com/office/officeart/2009/3/layout/HorizontalOrganizationChart#241"/>
    <dgm:cxn modelId="{7D50AC0E-E61C-8D4B-8E26-2575F89CA807}" type="presParOf" srcId="{BCFA9AD3-31B7-AD4D-B86A-FB588D5AC4AC}" destId="{668339D2-AA89-7846-A396-8B9674F019DD}" srcOrd="1" destOrd="0" presId="urn:microsoft.com/office/officeart/2009/3/layout/HorizontalOrganizationChart#241"/>
    <dgm:cxn modelId="{7B424F5D-1E01-7148-BEFC-EC1FA51E8B57}" type="presParOf" srcId="{668339D2-AA89-7846-A396-8B9674F019DD}" destId="{B200EBD8-B627-E449-8B0D-F970F0AC2256}" srcOrd="0" destOrd="0" presId="urn:microsoft.com/office/officeart/2009/3/layout/HorizontalOrganizationChart#241"/>
    <dgm:cxn modelId="{E993874E-FF85-FA4F-9762-E46B1BE75C99}" type="presParOf" srcId="{B200EBD8-B627-E449-8B0D-F970F0AC2256}" destId="{4A29E08D-4DED-CC42-9C06-17045CC662CF}" srcOrd="0" destOrd="0" presId="urn:microsoft.com/office/officeart/2009/3/layout/HorizontalOrganizationChart#241"/>
    <dgm:cxn modelId="{95765015-0B47-7F46-A806-A2997789D5D8}" type="presParOf" srcId="{B200EBD8-B627-E449-8B0D-F970F0AC2256}" destId="{35D0159D-6C7A-7E4A-BBE6-08E07C25397E}" srcOrd="1" destOrd="0" presId="urn:microsoft.com/office/officeart/2009/3/layout/HorizontalOrganizationChart#241"/>
    <dgm:cxn modelId="{9A1190FB-6BC8-7440-A114-A291B7874791}" type="presParOf" srcId="{668339D2-AA89-7846-A396-8B9674F019DD}" destId="{55E83D98-238A-794D-BF07-C4E94E05827C}" srcOrd="1" destOrd="0" presId="urn:microsoft.com/office/officeart/2009/3/layout/HorizontalOrganizationChart#241"/>
    <dgm:cxn modelId="{E463E717-83B2-6B42-B4A1-13BC3278BCD8}" type="presParOf" srcId="{668339D2-AA89-7846-A396-8B9674F019DD}" destId="{C193A77F-8104-434C-9570-57A366849A08}" srcOrd="2" destOrd="0" presId="urn:microsoft.com/office/officeart/2009/3/layout/HorizontalOrganizationChart#241"/>
    <dgm:cxn modelId="{0DABA768-E550-8845-9FE0-12711462FAD9}" type="presParOf" srcId="{BCFA9AD3-31B7-AD4D-B86A-FB588D5AC4AC}" destId="{199E7C18-39A1-9F4B-A107-C8E2CD500D3B}" srcOrd="2" destOrd="0" presId="urn:microsoft.com/office/officeart/2009/3/layout/HorizontalOrganizationChart#241"/>
    <dgm:cxn modelId="{C356E3CB-E191-2941-B394-0F99118A2936}" type="presParOf" srcId="{BCFA9AD3-31B7-AD4D-B86A-FB588D5AC4AC}" destId="{E01BAA06-165E-A945-BC05-FE0D4BAC53C9}" srcOrd="3" destOrd="0" presId="urn:microsoft.com/office/officeart/2009/3/layout/HorizontalOrganizationChart#241"/>
    <dgm:cxn modelId="{004F78B1-A2F2-4542-AB65-FB564D3EA62B}" type="presParOf" srcId="{E01BAA06-165E-A945-BC05-FE0D4BAC53C9}" destId="{F35B4F65-5311-D64A-AE4E-01DD26F52FA8}" srcOrd="0" destOrd="0" presId="urn:microsoft.com/office/officeart/2009/3/layout/HorizontalOrganizationChart#241"/>
    <dgm:cxn modelId="{330B11D1-CA9C-0C4D-A663-ECF718005CF7}" type="presParOf" srcId="{F35B4F65-5311-D64A-AE4E-01DD26F52FA8}" destId="{BE9B9E0B-EF28-014C-802F-A2AE8458C85F}" srcOrd="0" destOrd="0" presId="urn:microsoft.com/office/officeart/2009/3/layout/HorizontalOrganizationChart#241"/>
    <dgm:cxn modelId="{1D100312-B800-4D4C-A27C-9466B0C6FAAA}" type="presParOf" srcId="{F35B4F65-5311-D64A-AE4E-01DD26F52FA8}" destId="{FF856479-0540-B24E-B5E1-3DD7DBAA399B}" srcOrd="1" destOrd="0" presId="urn:microsoft.com/office/officeart/2009/3/layout/HorizontalOrganizationChart#241"/>
    <dgm:cxn modelId="{E83C4FA5-3F5F-8C43-B9C7-501A3688346B}" type="presParOf" srcId="{E01BAA06-165E-A945-BC05-FE0D4BAC53C9}" destId="{19105398-B91C-FE44-920B-8F8FAECC38D7}" srcOrd="1" destOrd="0" presId="urn:microsoft.com/office/officeart/2009/3/layout/HorizontalOrganizationChart#241"/>
    <dgm:cxn modelId="{EF1F765F-25F5-014B-A8BF-C5D573AE7EDC}" type="presParOf" srcId="{E01BAA06-165E-A945-BC05-FE0D4BAC53C9}" destId="{383A2B50-D584-D044-92AF-7E85750E41D8}" srcOrd="2" destOrd="0" presId="urn:microsoft.com/office/officeart/2009/3/layout/HorizontalOrganizationChart#241"/>
    <dgm:cxn modelId="{313D4E93-F681-E144-BCE1-8DE1BB5DEA5C}" type="presParOf" srcId="{BCFA9AD3-31B7-AD4D-B86A-FB588D5AC4AC}" destId="{8730436F-E906-AD48-BC60-EAE6D74A05A9}" srcOrd="4" destOrd="0" presId="urn:microsoft.com/office/officeart/2009/3/layout/HorizontalOrganizationChart#241"/>
    <dgm:cxn modelId="{1CF828D0-E967-1E4A-B6F7-C22953394C92}" type="presParOf" srcId="{BCFA9AD3-31B7-AD4D-B86A-FB588D5AC4AC}" destId="{7745314A-C227-BA46-9577-E9AEA9921A90}" srcOrd="5" destOrd="0" presId="urn:microsoft.com/office/officeart/2009/3/layout/HorizontalOrganizationChart#241"/>
    <dgm:cxn modelId="{30EC28B8-7CCC-8E41-90FE-A7C9D13B55AC}" type="presParOf" srcId="{7745314A-C227-BA46-9577-E9AEA9921A90}" destId="{30294A11-B8FA-0B45-840E-81277829850B}" srcOrd="0" destOrd="0" presId="urn:microsoft.com/office/officeart/2009/3/layout/HorizontalOrganizationChart#241"/>
    <dgm:cxn modelId="{C1FDE436-5A04-8C44-ADD4-F02DF376168E}" type="presParOf" srcId="{30294A11-B8FA-0B45-840E-81277829850B}" destId="{D4D184D5-F84D-5E4C-B811-71F07B2B2DBA}" srcOrd="0" destOrd="0" presId="urn:microsoft.com/office/officeart/2009/3/layout/HorizontalOrganizationChart#241"/>
    <dgm:cxn modelId="{A59F44C3-6444-ED43-82BB-2425AF76DE2A}" type="presParOf" srcId="{30294A11-B8FA-0B45-840E-81277829850B}" destId="{AE627B73-9787-CB47-9AE3-DA803173EC5D}" srcOrd="1" destOrd="0" presId="urn:microsoft.com/office/officeart/2009/3/layout/HorizontalOrganizationChart#241"/>
    <dgm:cxn modelId="{DE323ECB-B661-8341-82C7-A1ECFB526C49}" type="presParOf" srcId="{7745314A-C227-BA46-9577-E9AEA9921A90}" destId="{53C4DDBD-107F-4142-A357-451F0BCC6677}" srcOrd="1" destOrd="0" presId="urn:microsoft.com/office/officeart/2009/3/layout/HorizontalOrganizationChart#241"/>
    <dgm:cxn modelId="{35B2ECBF-50AE-2B43-88DF-1FE41DB4E805}" type="presParOf" srcId="{7745314A-C227-BA46-9577-E9AEA9921A90}" destId="{6F5254C1-8857-7A4F-9C8B-77D162C9CEF2}" srcOrd="2" destOrd="0" presId="urn:microsoft.com/office/officeart/2009/3/layout/HorizontalOrganizationChart#241"/>
    <dgm:cxn modelId="{3C7A0D55-22BD-7147-9C4A-4D34D43FAA61}" type="presParOf" srcId="{A81BCCB8-8A52-8341-AB5B-989B675AB4B9}" destId="{5F97A121-55AB-C048-A619-33DFE8068BBB}" srcOrd="2" destOrd="0" presId="urn:microsoft.com/office/officeart/2009/3/layout/HorizontalOrganizationChart#24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42" loCatId="" qsTypeId="urn:microsoft.com/office/officeart/2005/8/quickstyle/simple1#270" qsCatId="simple" csTypeId="urn:microsoft.com/office/officeart/2005/8/colors/accent5_1#270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A722A7D8-8271-4045-90AA-7F81345AA986}" type="presOf" srcId="{9885791D-5342-D04A-8932-E3ECC25322C4}" destId="{4A29E08D-4DED-CC42-9C06-17045CC662CF}" srcOrd="0" destOrd="0" presId="urn:microsoft.com/office/officeart/2009/3/layout/HorizontalOrganizationChart#242"/>
    <dgm:cxn modelId="{28A76981-2708-9F42-BC3D-5D5CE5A618E8}" type="presOf" srcId="{C84108CA-1057-DA43-95F3-7CAF5FF654B0}" destId="{2288FD34-22BA-704C-AD92-31F9F855B517}" srcOrd="0" destOrd="0" presId="urn:microsoft.com/office/officeart/2009/3/layout/HorizontalOrganizationChart#242"/>
    <dgm:cxn modelId="{021D3865-5EDA-D341-BEC3-3C5B2599606C}" type="presOf" srcId="{4685CA47-9AC7-E740-98BE-6E7FE0604AE1}" destId="{95BDFF54-8E23-7844-B3DF-55DCDF2DF809}" srcOrd="1" destOrd="0" presId="urn:microsoft.com/office/officeart/2009/3/layout/HorizontalOrganizationChart#242"/>
    <dgm:cxn modelId="{6E4E308D-6C9A-8343-8BA2-2D87815FC500}" type="presOf" srcId="{4685CA47-9AC7-E740-98BE-6E7FE0604AE1}" destId="{546713E6-F196-7F44-B291-050D790C476D}" srcOrd="0" destOrd="0" presId="urn:microsoft.com/office/officeart/2009/3/layout/HorizontalOrganizationChart#242"/>
    <dgm:cxn modelId="{C59A5FA2-187F-8741-AE8F-DCDC6BFB0195}" type="presOf" srcId="{0D43ED7A-FA38-4D4A-B4E0-BC560BA620EA}" destId="{8730436F-E906-AD48-BC60-EAE6D74A05A9}" srcOrd="0" destOrd="0" presId="urn:microsoft.com/office/officeart/2009/3/layout/HorizontalOrganizationChart#242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40F4D349-50AE-6E41-AD81-D5D1B2C8245B}" type="presOf" srcId="{E7386FE0-53A1-404E-B6E5-80A6002B2276}" destId="{D4D184D5-F84D-5E4C-B811-71F07B2B2DBA}" srcOrd="0" destOrd="0" presId="urn:microsoft.com/office/officeart/2009/3/layout/HorizontalOrganizationChart#242"/>
    <dgm:cxn modelId="{651F866C-8691-FC48-A16F-3C50A53034EA}" type="presOf" srcId="{E7386FE0-53A1-404E-B6E5-80A6002B2276}" destId="{AE627B73-9787-CB47-9AE3-DA803173EC5D}" srcOrd="1" destOrd="0" presId="urn:microsoft.com/office/officeart/2009/3/layout/HorizontalOrganizationChart#242"/>
    <dgm:cxn modelId="{477539DA-21DD-D744-ADCD-42C259DA5936}" type="presOf" srcId="{9885791D-5342-D04A-8932-E3ECC25322C4}" destId="{35D0159D-6C7A-7E4A-BBE6-08E07C25397E}" srcOrd="1" destOrd="0" presId="urn:microsoft.com/office/officeart/2009/3/layout/HorizontalOrganizationChart#242"/>
    <dgm:cxn modelId="{5EC453E8-5D38-4F42-9DD5-A47748F5E713}" type="presOf" srcId="{7F63ACE5-BBC4-2948-8504-F8232C50C59A}" destId="{BE9B9E0B-EF28-014C-802F-A2AE8458C85F}" srcOrd="0" destOrd="0" presId="urn:microsoft.com/office/officeart/2009/3/layout/HorizontalOrganizationChart#242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FC71272C-68A0-1E47-B9FE-C2612A09152B}" type="presOf" srcId="{5ED491BA-EB6A-0247-88C9-904A7B761D63}" destId="{199E7C18-39A1-9F4B-A107-C8E2CD500D3B}" srcOrd="0" destOrd="0" presId="urn:microsoft.com/office/officeart/2009/3/layout/HorizontalOrganizationChart#242"/>
    <dgm:cxn modelId="{7B348883-D5F0-A741-BE7E-84232332BCD8}" type="presOf" srcId="{7F63ACE5-BBC4-2948-8504-F8232C50C59A}" destId="{FF856479-0540-B24E-B5E1-3DD7DBAA399B}" srcOrd="1" destOrd="0" presId="urn:microsoft.com/office/officeart/2009/3/layout/HorizontalOrganizationChart#242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4B868D2B-EEDA-1D41-8306-A824CEA8BD98}" type="presOf" srcId="{EE59202F-5D0E-2649-A635-D88BDB0C20B0}" destId="{D0B204A8-B9E8-E643-872F-70A59EAE9CAD}" srcOrd="0" destOrd="0" presId="urn:microsoft.com/office/officeart/2009/3/layout/HorizontalOrganizationChart#242"/>
    <dgm:cxn modelId="{8DBB2E13-824D-1D41-9E21-5CB3304B9F89}" type="presParOf" srcId="{2288FD34-22BA-704C-AD92-31F9F855B517}" destId="{A81BCCB8-8A52-8341-AB5B-989B675AB4B9}" srcOrd="0" destOrd="0" presId="urn:microsoft.com/office/officeart/2009/3/layout/HorizontalOrganizationChart#242"/>
    <dgm:cxn modelId="{75F4CC42-C923-DE42-AF62-F4C439C48DBC}" type="presParOf" srcId="{A81BCCB8-8A52-8341-AB5B-989B675AB4B9}" destId="{9051AE74-416E-C544-B7DD-040C738FA31A}" srcOrd="0" destOrd="0" presId="urn:microsoft.com/office/officeart/2009/3/layout/HorizontalOrganizationChart#242"/>
    <dgm:cxn modelId="{56B7A51E-B60C-154D-8F33-3A556452F32A}" type="presParOf" srcId="{9051AE74-416E-C544-B7DD-040C738FA31A}" destId="{546713E6-F196-7F44-B291-050D790C476D}" srcOrd="0" destOrd="0" presId="urn:microsoft.com/office/officeart/2009/3/layout/HorizontalOrganizationChart#242"/>
    <dgm:cxn modelId="{D0BAA0D9-C1CE-9B48-910F-5E327C83F53D}" type="presParOf" srcId="{9051AE74-416E-C544-B7DD-040C738FA31A}" destId="{95BDFF54-8E23-7844-B3DF-55DCDF2DF809}" srcOrd="1" destOrd="0" presId="urn:microsoft.com/office/officeart/2009/3/layout/HorizontalOrganizationChart#242"/>
    <dgm:cxn modelId="{1B22C9A5-7213-AD40-B1AD-50220A36809C}" type="presParOf" srcId="{A81BCCB8-8A52-8341-AB5B-989B675AB4B9}" destId="{BCFA9AD3-31B7-AD4D-B86A-FB588D5AC4AC}" srcOrd="1" destOrd="0" presId="urn:microsoft.com/office/officeart/2009/3/layout/HorizontalOrganizationChart#242"/>
    <dgm:cxn modelId="{607338A5-7C26-2D42-84FC-1940F899CA57}" type="presParOf" srcId="{BCFA9AD3-31B7-AD4D-B86A-FB588D5AC4AC}" destId="{D0B204A8-B9E8-E643-872F-70A59EAE9CAD}" srcOrd="0" destOrd="0" presId="urn:microsoft.com/office/officeart/2009/3/layout/HorizontalOrganizationChart#242"/>
    <dgm:cxn modelId="{53266878-D2A7-6348-8DD9-1DF11D1733D4}" type="presParOf" srcId="{BCFA9AD3-31B7-AD4D-B86A-FB588D5AC4AC}" destId="{668339D2-AA89-7846-A396-8B9674F019DD}" srcOrd="1" destOrd="0" presId="urn:microsoft.com/office/officeart/2009/3/layout/HorizontalOrganizationChart#242"/>
    <dgm:cxn modelId="{42AC3E7B-4B64-5F4A-9DE8-DC03C1C0A1A4}" type="presParOf" srcId="{668339D2-AA89-7846-A396-8B9674F019DD}" destId="{B200EBD8-B627-E449-8B0D-F970F0AC2256}" srcOrd="0" destOrd="0" presId="urn:microsoft.com/office/officeart/2009/3/layout/HorizontalOrganizationChart#242"/>
    <dgm:cxn modelId="{A5FB24B9-D9F6-6E48-A70C-CF995BA7DEE9}" type="presParOf" srcId="{B200EBD8-B627-E449-8B0D-F970F0AC2256}" destId="{4A29E08D-4DED-CC42-9C06-17045CC662CF}" srcOrd="0" destOrd="0" presId="urn:microsoft.com/office/officeart/2009/3/layout/HorizontalOrganizationChart#242"/>
    <dgm:cxn modelId="{EB0259EB-4840-7642-9306-ED3143A468B9}" type="presParOf" srcId="{B200EBD8-B627-E449-8B0D-F970F0AC2256}" destId="{35D0159D-6C7A-7E4A-BBE6-08E07C25397E}" srcOrd="1" destOrd="0" presId="urn:microsoft.com/office/officeart/2009/3/layout/HorizontalOrganizationChart#242"/>
    <dgm:cxn modelId="{E952A718-69F5-BC48-9E10-8AB236DC38BF}" type="presParOf" srcId="{668339D2-AA89-7846-A396-8B9674F019DD}" destId="{55E83D98-238A-794D-BF07-C4E94E05827C}" srcOrd="1" destOrd="0" presId="urn:microsoft.com/office/officeart/2009/3/layout/HorizontalOrganizationChart#242"/>
    <dgm:cxn modelId="{68F2CC2C-F0EA-C84A-B7D4-48C6AF34A93B}" type="presParOf" srcId="{668339D2-AA89-7846-A396-8B9674F019DD}" destId="{C193A77F-8104-434C-9570-57A366849A08}" srcOrd="2" destOrd="0" presId="urn:microsoft.com/office/officeart/2009/3/layout/HorizontalOrganizationChart#242"/>
    <dgm:cxn modelId="{87D32EB6-653F-3F44-BF6C-4A53347EB706}" type="presParOf" srcId="{BCFA9AD3-31B7-AD4D-B86A-FB588D5AC4AC}" destId="{199E7C18-39A1-9F4B-A107-C8E2CD500D3B}" srcOrd="2" destOrd="0" presId="urn:microsoft.com/office/officeart/2009/3/layout/HorizontalOrganizationChart#242"/>
    <dgm:cxn modelId="{5282628C-B77F-EC4D-BFC8-7C451AF0132C}" type="presParOf" srcId="{BCFA9AD3-31B7-AD4D-B86A-FB588D5AC4AC}" destId="{E01BAA06-165E-A945-BC05-FE0D4BAC53C9}" srcOrd="3" destOrd="0" presId="urn:microsoft.com/office/officeart/2009/3/layout/HorizontalOrganizationChart#242"/>
    <dgm:cxn modelId="{09A10C0D-408F-0C49-9185-61F304591A17}" type="presParOf" srcId="{E01BAA06-165E-A945-BC05-FE0D4BAC53C9}" destId="{F35B4F65-5311-D64A-AE4E-01DD26F52FA8}" srcOrd="0" destOrd="0" presId="urn:microsoft.com/office/officeart/2009/3/layout/HorizontalOrganizationChart#242"/>
    <dgm:cxn modelId="{CEBBA040-DC75-2B45-ADB4-13CDB51D89F3}" type="presParOf" srcId="{F35B4F65-5311-D64A-AE4E-01DD26F52FA8}" destId="{BE9B9E0B-EF28-014C-802F-A2AE8458C85F}" srcOrd="0" destOrd="0" presId="urn:microsoft.com/office/officeart/2009/3/layout/HorizontalOrganizationChart#242"/>
    <dgm:cxn modelId="{86067969-C98F-434E-88E5-47B40198BBF3}" type="presParOf" srcId="{F35B4F65-5311-D64A-AE4E-01DD26F52FA8}" destId="{FF856479-0540-B24E-B5E1-3DD7DBAA399B}" srcOrd="1" destOrd="0" presId="urn:microsoft.com/office/officeart/2009/3/layout/HorizontalOrganizationChart#242"/>
    <dgm:cxn modelId="{6AF9A411-279C-DC4A-87EE-E95DC023B2B3}" type="presParOf" srcId="{E01BAA06-165E-A945-BC05-FE0D4BAC53C9}" destId="{19105398-B91C-FE44-920B-8F8FAECC38D7}" srcOrd="1" destOrd="0" presId="urn:microsoft.com/office/officeart/2009/3/layout/HorizontalOrganizationChart#242"/>
    <dgm:cxn modelId="{24DB4351-2D94-944F-B18A-9EF03DF8D055}" type="presParOf" srcId="{E01BAA06-165E-A945-BC05-FE0D4BAC53C9}" destId="{383A2B50-D584-D044-92AF-7E85750E41D8}" srcOrd="2" destOrd="0" presId="urn:microsoft.com/office/officeart/2009/3/layout/HorizontalOrganizationChart#242"/>
    <dgm:cxn modelId="{59B035A9-F721-5249-8EBE-77B9C931AD37}" type="presParOf" srcId="{BCFA9AD3-31B7-AD4D-B86A-FB588D5AC4AC}" destId="{8730436F-E906-AD48-BC60-EAE6D74A05A9}" srcOrd="4" destOrd="0" presId="urn:microsoft.com/office/officeart/2009/3/layout/HorizontalOrganizationChart#242"/>
    <dgm:cxn modelId="{778D3E1E-364D-D14E-95A1-E19735575639}" type="presParOf" srcId="{BCFA9AD3-31B7-AD4D-B86A-FB588D5AC4AC}" destId="{7745314A-C227-BA46-9577-E9AEA9921A90}" srcOrd="5" destOrd="0" presId="urn:microsoft.com/office/officeart/2009/3/layout/HorizontalOrganizationChart#242"/>
    <dgm:cxn modelId="{465088C5-496F-9E4D-9AB5-6BBB2344E2C3}" type="presParOf" srcId="{7745314A-C227-BA46-9577-E9AEA9921A90}" destId="{30294A11-B8FA-0B45-840E-81277829850B}" srcOrd="0" destOrd="0" presId="urn:microsoft.com/office/officeart/2009/3/layout/HorizontalOrganizationChart#242"/>
    <dgm:cxn modelId="{80A03AC1-39EA-6C44-9FC3-1F69D06DA616}" type="presParOf" srcId="{30294A11-B8FA-0B45-840E-81277829850B}" destId="{D4D184D5-F84D-5E4C-B811-71F07B2B2DBA}" srcOrd="0" destOrd="0" presId="urn:microsoft.com/office/officeart/2009/3/layout/HorizontalOrganizationChart#242"/>
    <dgm:cxn modelId="{F93D5392-E541-574D-A1D2-D252D44B50BD}" type="presParOf" srcId="{30294A11-B8FA-0B45-840E-81277829850B}" destId="{AE627B73-9787-CB47-9AE3-DA803173EC5D}" srcOrd="1" destOrd="0" presId="urn:microsoft.com/office/officeart/2009/3/layout/HorizontalOrganizationChart#242"/>
    <dgm:cxn modelId="{AD604E20-2F43-1541-A8BD-E5358AC62469}" type="presParOf" srcId="{7745314A-C227-BA46-9577-E9AEA9921A90}" destId="{53C4DDBD-107F-4142-A357-451F0BCC6677}" srcOrd="1" destOrd="0" presId="urn:microsoft.com/office/officeart/2009/3/layout/HorizontalOrganizationChart#242"/>
    <dgm:cxn modelId="{16D3A2F8-0227-7447-8499-3B499AF37A9B}" type="presParOf" srcId="{7745314A-C227-BA46-9577-E9AEA9921A90}" destId="{6F5254C1-8857-7A4F-9C8B-77D162C9CEF2}" srcOrd="2" destOrd="0" presId="urn:microsoft.com/office/officeart/2009/3/layout/HorizontalOrganizationChart#242"/>
    <dgm:cxn modelId="{424AACAD-5523-A84A-A70F-C07E48676A6D}" type="presParOf" srcId="{A81BCCB8-8A52-8341-AB5B-989B675AB4B9}" destId="{5F97A121-55AB-C048-A619-33DFE8068BBB}" srcOrd="2" destOrd="0" presId="urn:microsoft.com/office/officeart/2009/3/layout/HorizontalOrganizationChart#24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43" loCatId="" qsTypeId="urn:microsoft.com/office/officeart/2005/8/quickstyle/simple1#271" qsCatId="simple" csTypeId="urn:microsoft.com/office/officeart/2005/8/colors/accent5_1#27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8892364C-21D1-8945-9842-CB9F5137D877}" type="presOf" srcId="{E7386FE0-53A1-404E-B6E5-80A6002B2276}" destId="{AE627B73-9787-CB47-9AE3-DA803173EC5D}" srcOrd="1" destOrd="0" presId="urn:microsoft.com/office/officeart/2009/3/layout/HorizontalOrganizationChart#243"/>
    <dgm:cxn modelId="{53D6E4F1-C976-954C-B142-E33DFA448D54}" type="presOf" srcId="{0D43ED7A-FA38-4D4A-B4E0-BC560BA620EA}" destId="{8730436F-E906-AD48-BC60-EAE6D74A05A9}" srcOrd="0" destOrd="0" presId="urn:microsoft.com/office/officeart/2009/3/layout/HorizontalOrganizationChart#243"/>
    <dgm:cxn modelId="{AEB849CC-3AE2-274E-B8FF-AC9F6745CCD5}" type="presOf" srcId="{7F63ACE5-BBC4-2948-8504-F8232C50C59A}" destId="{FF856479-0540-B24E-B5E1-3DD7DBAA399B}" srcOrd="1" destOrd="0" presId="urn:microsoft.com/office/officeart/2009/3/layout/HorizontalOrganizationChart#243"/>
    <dgm:cxn modelId="{7389E884-D5E1-D149-A028-328A8DBD6B6B}" type="presOf" srcId="{5ED491BA-EB6A-0247-88C9-904A7B761D63}" destId="{199E7C18-39A1-9F4B-A107-C8E2CD500D3B}" srcOrd="0" destOrd="0" presId="urn:microsoft.com/office/officeart/2009/3/layout/HorizontalOrganizationChart#243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48B086C6-C75D-7448-85CA-70437EC93618}" type="presOf" srcId="{C84108CA-1057-DA43-95F3-7CAF5FF654B0}" destId="{2288FD34-22BA-704C-AD92-31F9F855B517}" srcOrd="0" destOrd="0" presId="urn:microsoft.com/office/officeart/2009/3/layout/HorizontalOrganizationChart#243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12FA73C5-D700-B74C-B3BD-32C75C568698}" type="presOf" srcId="{4685CA47-9AC7-E740-98BE-6E7FE0604AE1}" destId="{95BDFF54-8E23-7844-B3DF-55DCDF2DF809}" srcOrd="1" destOrd="0" presId="urn:microsoft.com/office/officeart/2009/3/layout/HorizontalOrganizationChart#243"/>
    <dgm:cxn modelId="{386A95F7-F270-6341-A15D-8537489810E1}" type="presOf" srcId="{EE59202F-5D0E-2649-A635-D88BDB0C20B0}" destId="{D0B204A8-B9E8-E643-872F-70A59EAE9CAD}" srcOrd="0" destOrd="0" presId="urn:microsoft.com/office/officeart/2009/3/layout/HorizontalOrganizationChart#243"/>
    <dgm:cxn modelId="{34E40048-3E4C-0A4D-8F2E-1A118C4E6062}" type="presOf" srcId="{9885791D-5342-D04A-8932-E3ECC25322C4}" destId="{4A29E08D-4DED-CC42-9C06-17045CC662CF}" srcOrd="0" destOrd="0" presId="urn:microsoft.com/office/officeart/2009/3/layout/HorizontalOrganizationChart#243"/>
    <dgm:cxn modelId="{96355FB7-CC01-1B40-B2A1-44B1F2379B25}" type="presOf" srcId="{7F63ACE5-BBC4-2948-8504-F8232C50C59A}" destId="{BE9B9E0B-EF28-014C-802F-A2AE8458C85F}" srcOrd="0" destOrd="0" presId="urn:microsoft.com/office/officeart/2009/3/layout/HorizontalOrganizationChart#243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B85BDC87-FD89-BE47-896E-21FF2CCCEDFD}" type="presOf" srcId="{4685CA47-9AC7-E740-98BE-6E7FE0604AE1}" destId="{546713E6-F196-7F44-B291-050D790C476D}" srcOrd="0" destOrd="0" presId="urn:microsoft.com/office/officeart/2009/3/layout/HorizontalOrganizationChart#243"/>
    <dgm:cxn modelId="{3A67FAB8-DD84-1842-8447-0D753ADC94B4}" type="presOf" srcId="{E7386FE0-53A1-404E-B6E5-80A6002B2276}" destId="{D4D184D5-F84D-5E4C-B811-71F07B2B2DBA}" srcOrd="0" destOrd="0" presId="urn:microsoft.com/office/officeart/2009/3/layout/HorizontalOrganizationChart#243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4F68B421-00B2-D441-B551-90BFB14260C9}" type="presOf" srcId="{9885791D-5342-D04A-8932-E3ECC25322C4}" destId="{35D0159D-6C7A-7E4A-BBE6-08E07C25397E}" srcOrd="1" destOrd="0" presId="urn:microsoft.com/office/officeart/2009/3/layout/HorizontalOrganizationChart#243"/>
    <dgm:cxn modelId="{2C7219C0-3B40-7845-B4E1-22CEE7DF7A67}" type="presParOf" srcId="{2288FD34-22BA-704C-AD92-31F9F855B517}" destId="{A81BCCB8-8A52-8341-AB5B-989B675AB4B9}" srcOrd="0" destOrd="0" presId="urn:microsoft.com/office/officeart/2009/3/layout/HorizontalOrganizationChart#243"/>
    <dgm:cxn modelId="{18D1BB0C-3E14-B04E-AFF6-ED41E8AF3D1D}" type="presParOf" srcId="{A81BCCB8-8A52-8341-AB5B-989B675AB4B9}" destId="{9051AE74-416E-C544-B7DD-040C738FA31A}" srcOrd="0" destOrd="0" presId="urn:microsoft.com/office/officeart/2009/3/layout/HorizontalOrganizationChart#243"/>
    <dgm:cxn modelId="{0E6151A6-A794-3B4D-99EA-74356FB3406D}" type="presParOf" srcId="{9051AE74-416E-C544-B7DD-040C738FA31A}" destId="{546713E6-F196-7F44-B291-050D790C476D}" srcOrd="0" destOrd="0" presId="urn:microsoft.com/office/officeart/2009/3/layout/HorizontalOrganizationChart#243"/>
    <dgm:cxn modelId="{97A92B96-906C-5147-BECA-E677C66E1F34}" type="presParOf" srcId="{9051AE74-416E-C544-B7DD-040C738FA31A}" destId="{95BDFF54-8E23-7844-B3DF-55DCDF2DF809}" srcOrd="1" destOrd="0" presId="urn:microsoft.com/office/officeart/2009/3/layout/HorizontalOrganizationChart#243"/>
    <dgm:cxn modelId="{8AE7E29A-7D64-5E4B-86D7-73ECD20BFD8A}" type="presParOf" srcId="{A81BCCB8-8A52-8341-AB5B-989B675AB4B9}" destId="{BCFA9AD3-31B7-AD4D-B86A-FB588D5AC4AC}" srcOrd="1" destOrd="0" presId="urn:microsoft.com/office/officeart/2009/3/layout/HorizontalOrganizationChart#243"/>
    <dgm:cxn modelId="{639F1060-0E29-9E4D-BDE0-06B39D43DD5E}" type="presParOf" srcId="{BCFA9AD3-31B7-AD4D-B86A-FB588D5AC4AC}" destId="{D0B204A8-B9E8-E643-872F-70A59EAE9CAD}" srcOrd="0" destOrd="0" presId="urn:microsoft.com/office/officeart/2009/3/layout/HorizontalOrganizationChart#243"/>
    <dgm:cxn modelId="{9B918429-8D49-7A4D-B41F-A23C7FE8C729}" type="presParOf" srcId="{BCFA9AD3-31B7-AD4D-B86A-FB588D5AC4AC}" destId="{668339D2-AA89-7846-A396-8B9674F019DD}" srcOrd="1" destOrd="0" presId="urn:microsoft.com/office/officeart/2009/3/layout/HorizontalOrganizationChart#243"/>
    <dgm:cxn modelId="{A558A202-78E4-974E-AEA1-1D8733BA8C44}" type="presParOf" srcId="{668339D2-AA89-7846-A396-8B9674F019DD}" destId="{B200EBD8-B627-E449-8B0D-F970F0AC2256}" srcOrd="0" destOrd="0" presId="urn:microsoft.com/office/officeart/2009/3/layout/HorizontalOrganizationChart#243"/>
    <dgm:cxn modelId="{724BBFAA-063D-104E-8B65-2AE136775792}" type="presParOf" srcId="{B200EBD8-B627-E449-8B0D-F970F0AC2256}" destId="{4A29E08D-4DED-CC42-9C06-17045CC662CF}" srcOrd="0" destOrd="0" presId="urn:microsoft.com/office/officeart/2009/3/layout/HorizontalOrganizationChart#243"/>
    <dgm:cxn modelId="{973B4E1E-25E9-1C48-9D7D-45D1573704B3}" type="presParOf" srcId="{B200EBD8-B627-E449-8B0D-F970F0AC2256}" destId="{35D0159D-6C7A-7E4A-BBE6-08E07C25397E}" srcOrd="1" destOrd="0" presId="urn:microsoft.com/office/officeart/2009/3/layout/HorizontalOrganizationChart#243"/>
    <dgm:cxn modelId="{194213D9-AEE9-8E45-8290-2B49FA305C25}" type="presParOf" srcId="{668339D2-AA89-7846-A396-8B9674F019DD}" destId="{55E83D98-238A-794D-BF07-C4E94E05827C}" srcOrd="1" destOrd="0" presId="urn:microsoft.com/office/officeart/2009/3/layout/HorizontalOrganizationChart#243"/>
    <dgm:cxn modelId="{1EFFDDD7-6B85-574D-A6D2-681419F8C689}" type="presParOf" srcId="{668339D2-AA89-7846-A396-8B9674F019DD}" destId="{C193A77F-8104-434C-9570-57A366849A08}" srcOrd="2" destOrd="0" presId="urn:microsoft.com/office/officeart/2009/3/layout/HorizontalOrganizationChart#243"/>
    <dgm:cxn modelId="{81328BA6-35D5-8343-9A14-AF735ADAEEF6}" type="presParOf" srcId="{BCFA9AD3-31B7-AD4D-B86A-FB588D5AC4AC}" destId="{199E7C18-39A1-9F4B-A107-C8E2CD500D3B}" srcOrd="2" destOrd="0" presId="urn:microsoft.com/office/officeart/2009/3/layout/HorizontalOrganizationChart#243"/>
    <dgm:cxn modelId="{F9D50B8C-FA66-7944-B743-192AA951DB3A}" type="presParOf" srcId="{BCFA9AD3-31B7-AD4D-B86A-FB588D5AC4AC}" destId="{E01BAA06-165E-A945-BC05-FE0D4BAC53C9}" srcOrd="3" destOrd="0" presId="urn:microsoft.com/office/officeart/2009/3/layout/HorizontalOrganizationChart#243"/>
    <dgm:cxn modelId="{ED5B6C66-DE06-9A44-BA48-E64083F8296C}" type="presParOf" srcId="{E01BAA06-165E-A945-BC05-FE0D4BAC53C9}" destId="{F35B4F65-5311-D64A-AE4E-01DD26F52FA8}" srcOrd="0" destOrd="0" presId="urn:microsoft.com/office/officeart/2009/3/layout/HorizontalOrganizationChart#243"/>
    <dgm:cxn modelId="{4468C542-F993-3F43-9694-A714D3AE6024}" type="presParOf" srcId="{F35B4F65-5311-D64A-AE4E-01DD26F52FA8}" destId="{BE9B9E0B-EF28-014C-802F-A2AE8458C85F}" srcOrd="0" destOrd="0" presId="urn:microsoft.com/office/officeart/2009/3/layout/HorizontalOrganizationChart#243"/>
    <dgm:cxn modelId="{9E8D484C-D170-B14F-BAD5-1B1135C4A929}" type="presParOf" srcId="{F35B4F65-5311-D64A-AE4E-01DD26F52FA8}" destId="{FF856479-0540-B24E-B5E1-3DD7DBAA399B}" srcOrd="1" destOrd="0" presId="urn:microsoft.com/office/officeart/2009/3/layout/HorizontalOrganizationChart#243"/>
    <dgm:cxn modelId="{46E466B7-1657-EA45-A63D-A0A1C24B4E8D}" type="presParOf" srcId="{E01BAA06-165E-A945-BC05-FE0D4BAC53C9}" destId="{19105398-B91C-FE44-920B-8F8FAECC38D7}" srcOrd="1" destOrd="0" presId="urn:microsoft.com/office/officeart/2009/3/layout/HorizontalOrganizationChart#243"/>
    <dgm:cxn modelId="{65D6315F-D8FB-BA4A-BB8E-E80A632CD2BF}" type="presParOf" srcId="{E01BAA06-165E-A945-BC05-FE0D4BAC53C9}" destId="{383A2B50-D584-D044-92AF-7E85750E41D8}" srcOrd="2" destOrd="0" presId="urn:microsoft.com/office/officeart/2009/3/layout/HorizontalOrganizationChart#243"/>
    <dgm:cxn modelId="{224CE9B3-9DEB-F640-8105-60D120199B7A}" type="presParOf" srcId="{BCFA9AD3-31B7-AD4D-B86A-FB588D5AC4AC}" destId="{8730436F-E906-AD48-BC60-EAE6D74A05A9}" srcOrd="4" destOrd="0" presId="urn:microsoft.com/office/officeart/2009/3/layout/HorizontalOrganizationChart#243"/>
    <dgm:cxn modelId="{88D37756-E505-F747-BDD8-5FCF45398F6D}" type="presParOf" srcId="{BCFA9AD3-31B7-AD4D-B86A-FB588D5AC4AC}" destId="{7745314A-C227-BA46-9577-E9AEA9921A90}" srcOrd="5" destOrd="0" presId="urn:microsoft.com/office/officeart/2009/3/layout/HorizontalOrganizationChart#243"/>
    <dgm:cxn modelId="{428F5670-BBDA-A74C-A0BB-4B4116C078E0}" type="presParOf" srcId="{7745314A-C227-BA46-9577-E9AEA9921A90}" destId="{30294A11-B8FA-0B45-840E-81277829850B}" srcOrd="0" destOrd="0" presId="urn:microsoft.com/office/officeart/2009/3/layout/HorizontalOrganizationChart#243"/>
    <dgm:cxn modelId="{25B1F75F-23C2-524F-84EE-3B376AD2703D}" type="presParOf" srcId="{30294A11-B8FA-0B45-840E-81277829850B}" destId="{D4D184D5-F84D-5E4C-B811-71F07B2B2DBA}" srcOrd="0" destOrd="0" presId="urn:microsoft.com/office/officeart/2009/3/layout/HorizontalOrganizationChart#243"/>
    <dgm:cxn modelId="{430070EF-37EE-4A41-AF5A-671F0C08B02A}" type="presParOf" srcId="{30294A11-B8FA-0B45-840E-81277829850B}" destId="{AE627B73-9787-CB47-9AE3-DA803173EC5D}" srcOrd="1" destOrd="0" presId="urn:microsoft.com/office/officeart/2009/3/layout/HorizontalOrganizationChart#243"/>
    <dgm:cxn modelId="{23E7DD80-C7DB-854C-8B99-252054832FC0}" type="presParOf" srcId="{7745314A-C227-BA46-9577-E9AEA9921A90}" destId="{53C4DDBD-107F-4142-A357-451F0BCC6677}" srcOrd="1" destOrd="0" presId="urn:microsoft.com/office/officeart/2009/3/layout/HorizontalOrganizationChart#243"/>
    <dgm:cxn modelId="{5662C68C-E52A-5D4C-91A8-E321FAF54792}" type="presParOf" srcId="{7745314A-C227-BA46-9577-E9AEA9921A90}" destId="{6F5254C1-8857-7A4F-9C8B-77D162C9CEF2}" srcOrd="2" destOrd="0" presId="urn:microsoft.com/office/officeart/2009/3/layout/HorizontalOrganizationChart#243"/>
    <dgm:cxn modelId="{4F2852BB-E68D-AD44-90BA-1E90AC37AFA4}" type="presParOf" srcId="{A81BCCB8-8A52-8341-AB5B-989B675AB4B9}" destId="{5F97A121-55AB-C048-A619-33DFE8068BBB}" srcOrd="2" destOrd="0" presId="urn:microsoft.com/office/officeart/2009/3/layout/HorizontalOrganizationChart#24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08" loCatId="" qsTypeId="urn:microsoft.com/office/officeart/2005/8/quickstyle/simple1#236" qsCatId="simple" csTypeId="urn:microsoft.com/office/officeart/2005/8/colors/accent5_1#236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</a:p>
      </dgm:t>
    </dgm:pt>
    <dgm:pt modelId="{4C9B72E2-A9BC-E540-85B6-D2CEA2E81F1E}" type="par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20F2CF36-4F6F-9642-AFC3-813C8E6C318D}" type="sib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</a:p>
      </dgm:t>
    </dgm:pt>
    <dgm:pt modelId="{8A68E707-72F5-5A4A-86AF-21C229AE67EE}" type="par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C5D0F33-E044-E84C-93EF-AB9D015826E5}" type="sib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</a:p>
      </dgm:t>
    </dgm:pt>
    <dgm:pt modelId="{30877AA8-57CD-3B47-8AFE-944EF68EC4FD}" type="par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F3A1BE08-A077-6F40-AFB4-11EE9CFCD911}" type="sib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6141E65-F300-414A-B903-8D26EC861B61}" type="pres">
      <dgm:prSet presAssocID="{319E9DE6-8DB8-2849-8426-3B3E371FB616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3BCF59-FA0A-CD4E-91B6-12DEA2C6FAD7}" type="pres">
      <dgm:prSet presAssocID="{7F05582A-2CBE-BC40-9E93-C92482699A2F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A33DD3-1A8B-A144-9A52-AB296CA2EC22}" type="pres">
      <dgm:prSet presAssocID="{4D01DD2E-DEE7-ED43-8876-C39720666216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1F50A473-ADEC-7949-AB13-617DCBD18C0D}" type="presOf" srcId="{98E4E2D7-29A2-944C-A0D8-E47FC7748529}" destId="{BB5603CC-5CAA-244B-AFE9-25EC89A14E3B}" srcOrd="0" destOrd="0" presId="urn:microsoft.com/office/officeart/2009/3/layout/HorizontalOrganizationChart#208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92251E97-3C6E-BE44-A247-FAA6935EB220}" type="presOf" srcId="{08296FF1-0ED5-8F4A-A5E5-9951F408D5B7}" destId="{4A1481DA-FDFB-AB47-A433-AEEDEF661960}" srcOrd="1" destOrd="0" presId="urn:microsoft.com/office/officeart/2009/3/layout/HorizontalOrganizationChart#208"/>
    <dgm:cxn modelId="{1E75AE4F-B262-7B4D-BCB8-7FCD74FF062C}" type="presOf" srcId="{30877AA8-57CD-3B47-8AFE-944EF68EC4FD}" destId="{16AACD63-B0A1-DD45-BBA2-B0A777F7B59D}" srcOrd="0" destOrd="0" presId="urn:microsoft.com/office/officeart/2009/3/layout/HorizontalOrganizationChart#208"/>
    <dgm:cxn modelId="{5AB5DE7F-984A-8344-AF12-43285AF65866}" type="presOf" srcId="{61F2998D-A978-7341-8E00-BCBD2DE6B2E6}" destId="{6E59B7BD-82D0-FF4E-8AA9-D13D3E611020}" srcOrd="0" destOrd="0" presId="urn:microsoft.com/office/officeart/2009/3/layout/HorizontalOrganizationChart#208"/>
    <dgm:cxn modelId="{24C9E640-8B24-2842-A608-91A734B2619E}" type="presOf" srcId="{578B10F9-F525-B344-893E-19EFB4EB80EC}" destId="{0BEA93B9-071F-2547-A726-B1DB639C63E4}" srcOrd="0" destOrd="0" presId="urn:microsoft.com/office/officeart/2009/3/layout/HorizontalOrganizationChart#208"/>
    <dgm:cxn modelId="{2176879C-D33A-E346-88D5-28CC32092A5D}" type="presOf" srcId="{61F2998D-A978-7341-8E00-BCBD2DE6B2E6}" destId="{2F22086C-957A-044C-B974-7B619F8F3372}" srcOrd="1" destOrd="0" presId="urn:microsoft.com/office/officeart/2009/3/layout/HorizontalOrganizationChart#208"/>
    <dgm:cxn modelId="{824A6525-4731-2E4D-9A01-229CC88E68FC}" type="presOf" srcId="{7F05582A-2CBE-BC40-9E93-C92482699A2F}" destId="{1D21346C-321B-0648-BC91-EE8E9A522D72}" srcOrd="0" destOrd="0" presId="urn:microsoft.com/office/officeart/2009/3/layout/HorizontalOrganizationChart#208"/>
    <dgm:cxn modelId="{57A93979-3353-1245-89BD-0CCB25DB4CE2}" type="presOf" srcId="{319E9DE6-8DB8-2849-8426-3B3E371FB616}" destId="{0BFC8F25-20A6-3841-9E76-6E9653CA3895}" srcOrd="0" destOrd="0" presId="urn:microsoft.com/office/officeart/2009/3/layout/HorizontalOrganizationChart#208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7F71AD9D-F1A9-C14C-A37B-32F7843CDDD6}" type="presOf" srcId="{7F05582A-2CBE-BC40-9E93-C92482699A2F}" destId="{8D3BCF59-FA0A-CD4E-91B6-12DEA2C6FAD7}" srcOrd="1" destOrd="0" presId="urn:microsoft.com/office/officeart/2009/3/layout/HorizontalOrganizationChart#208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B9E65F32-7BE8-8840-9F5A-0255FFC80B83}" type="presOf" srcId="{4C9B72E2-A9BC-E540-85B6-D2CEA2E81F1E}" destId="{8D348B21-D0BF-6F4A-A9E1-FBA9A5046252}" srcOrd="0" destOrd="0" presId="urn:microsoft.com/office/officeart/2009/3/layout/HorizontalOrganizationChart#208"/>
    <dgm:cxn modelId="{3D8BAEB4-A3CB-BF48-B434-3E5F71E87D35}" type="presOf" srcId="{4685CA47-9AC7-E740-98BE-6E7FE0604AE1}" destId="{0033F653-FDF4-8241-BABA-26113E62F54D}" srcOrd="1" destOrd="0" presId="urn:microsoft.com/office/officeart/2009/3/layout/HorizontalOrganizationChart#208"/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7A04F748-4973-6547-A686-7D5A0A987F12}" type="presOf" srcId="{4685CA47-9AC7-E740-98BE-6E7FE0604AE1}" destId="{F2F057D7-032C-7840-BB6D-1098083C5A53}" srcOrd="0" destOrd="0" presId="urn:microsoft.com/office/officeart/2009/3/layout/HorizontalOrganizationChart#208"/>
    <dgm:cxn modelId="{28CF733D-E0A9-C14A-95A1-B784258BC994}" type="presOf" srcId="{4D01DD2E-DEE7-ED43-8876-C39720666216}" destId="{1F8D0040-91BE-D245-A122-93CCC3BAF9E2}" srcOrd="0" destOrd="0" presId="urn:microsoft.com/office/officeart/2009/3/layout/HorizontalOrganizationChart#208"/>
    <dgm:cxn modelId="{8BCD33D2-8B02-C54A-84DF-4F0768683282}" type="presOf" srcId="{8A68E707-72F5-5A4A-86AF-21C229AE67EE}" destId="{6DF39DEA-CC86-5F45-A0E5-5965450F6674}" srcOrd="0" destOrd="0" presId="urn:microsoft.com/office/officeart/2009/3/layout/HorizontalOrganizationChart#208"/>
    <dgm:cxn modelId="{CD1B1289-6A53-0747-8F5B-67CC90680979}" type="presOf" srcId="{98E4E2D7-29A2-944C-A0D8-E47FC7748529}" destId="{146B8753-8F12-1D42-BF1C-A0ACF172E0B7}" srcOrd="1" destOrd="0" presId="urn:microsoft.com/office/officeart/2009/3/layout/HorizontalOrganizationChart#208"/>
    <dgm:cxn modelId="{1408102A-CAC6-014A-B5F5-454704561804}" type="presOf" srcId="{FE34612F-E513-B64D-969A-66F5B5D4F4DC}" destId="{F6BCBB90-9C87-E241-B97B-E63F4B833C41}" srcOrd="0" destOrd="0" presId="urn:microsoft.com/office/officeart/2009/3/layout/HorizontalOrganizationChart#208"/>
    <dgm:cxn modelId="{065F1DC2-E523-9748-B5F9-DC7A11141D41}" type="presOf" srcId="{97033CE6-88A1-4149-B7B0-5324D1EEDBCF}" destId="{67555D2D-109C-3F48-BD99-BE3C6A0EABC7}" srcOrd="0" destOrd="0" presId="urn:microsoft.com/office/officeart/2009/3/layout/HorizontalOrganizationChart#208"/>
    <dgm:cxn modelId="{ADC44BE0-C1B3-5E4A-B609-25218E77A2C9}" type="presOf" srcId="{08296FF1-0ED5-8F4A-A5E5-9951F408D5B7}" destId="{5BD43815-F2CF-5A44-8ED9-6CF071ABDF23}" srcOrd="0" destOrd="0" presId="urn:microsoft.com/office/officeart/2009/3/layout/HorizontalOrganizationChart#208"/>
    <dgm:cxn modelId="{C218BF37-2F26-B64E-ADD9-56C45227281C}" type="presOf" srcId="{4D01DD2E-DEE7-ED43-8876-C39720666216}" destId="{99A33DD3-1A8B-A144-9A52-AB296CA2EC22}" srcOrd="1" destOrd="0" presId="urn:microsoft.com/office/officeart/2009/3/layout/HorizontalOrganizationChart#208"/>
    <dgm:cxn modelId="{A500351F-2135-D347-9F50-9133547382FB}" type="presOf" srcId="{319E9DE6-8DB8-2849-8426-3B3E371FB616}" destId="{66141E65-F300-414A-B903-8D26EC861B61}" srcOrd="1" destOrd="0" presId="urn:microsoft.com/office/officeart/2009/3/layout/HorizontalOrganizationChart#208"/>
    <dgm:cxn modelId="{E6FBF8DC-FC33-554B-93F2-6FAD9EE5B708}" type="presOf" srcId="{C84108CA-1057-DA43-95F3-7CAF5FF654B0}" destId="{2288FD34-22BA-704C-AD92-31F9F855B517}" srcOrd="0" destOrd="0" presId="urn:microsoft.com/office/officeart/2009/3/layout/HorizontalOrganizationChart#208"/>
    <dgm:cxn modelId="{979E2308-70C9-104A-8C53-B92C38405046}" type="presParOf" srcId="{2288FD34-22BA-704C-AD92-31F9F855B517}" destId="{34DD66BF-EB90-284F-A753-6910AA8486B6}" srcOrd="0" destOrd="0" presId="urn:microsoft.com/office/officeart/2009/3/layout/HorizontalOrganizationChart#208"/>
    <dgm:cxn modelId="{4169EAF1-2487-9448-8C9D-9BEBF5284CC0}" type="presParOf" srcId="{34DD66BF-EB90-284F-A753-6910AA8486B6}" destId="{7451D659-CC91-7E4B-AE72-96A03023B97A}" srcOrd="0" destOrd="0" presId="urn:microsoft.com/office/officeart/2009/3/layout/HorizontalOrganizationChart#208"/>
    <dgm:cxn modelId="{2995471C-4AAB-444F-A00B-2B0E675C611F}" type="presParOf" srcId="{7451D659-CC91-7E4B-AE72-96A03023B97A}" destId="{F2F057D7-032C-7840-BB6D-1098083C5A53}" srcOrd="0" destOrd="0" presId="urn:microsoft.com/office/officeart/2009/3/layout/HorizontalOrganizationChart#208"/>
    <dgm:cxn modelId="{54FE060B-DA93-4541-91F5-BE69CEE7BA77}" type="presParOf" srcId="{7451D659-CC91-7E4B-AE72-96A03023B97A}" destId="{0033F653-FDF4-8241-BABA-26113E62F54D}" srcOrd="1" destOrd="0" presId="urn:microsoft.com/office/officeart/2009/3/layout/HorizontalOrganizationChart#208"/>
    <dgm:cxn modelId="{1E5FCC19-294F-2649-A22C-BD2D8EC23740}" type="presParOf" srcId="{34DD66BF-EB90-284F-A753-6910AA8486B6}" destId="{1D819CC7-AE15-7041-8CC7-091EAD0AF860}" srcOrd="1" destOrd="0" presId="urn:microsoft.com/office/officeart/2009/3/layout/HorizontalOrganizationChart#208"/>
    <dgm:cxn modelId="{862B34B0-7A07-3646-94F5-8E893307830B}" type="presParOf" srcId="{1D819CC7-AE15-7041-8CC7-091EAD0AF860}" destId="{F6BCBB90-9C87-E241-B97B-E63F4B833C41}" srcOrd="0" destOrd="0" presId="urn:microsoft.com/office/officeart/2009/3/layout/HorizontalOrganizationChart#208"/>
    <dgm:cxn modelId="{5F6C7A04-987A-8045-8103-E86D676F50DE}" type="presParOf" srcId="{1D819CC7-AE15-7041-8CC7-091EAD0AF860}" destId="{6E94D361-4C41-D443-AFE2-710BC8332951}" srcOrd="1" destOrd="0" presId="urn:microsoft.com/office/officeart/2009/3/layout/HorizontalOrganizationChart#208"/>
    <dgm:cxn modelId="{1F508356-2AF6-E642-931B-B065B43B86BE}" type="presParOf" srcId="{6E94D361-4C41-D443-AFE2-710BC8332951}" destId="{9DFCFF29-542A-B54B-84A8-0F7C10280582}" srcOrd="0" destOrd="0" presId="urn:microsoft.com/office/officeart/2009/3/layout/HorizontalOrganizationChart#208"/>
    <dgm:cxn modelId="{7B52CCDE-580B-F740-B523-9563931B616C}" type="presParOf" srcId="{9DFCFF29-542A-B54B-84A8-0F7C10280582}" destId="{6E59B7BD-82D0-FF4E-8AA9-D13D3E611020}" srcOrd="0" destOrd="0" presId="urn:microsoft.com/office/officeart/2009/3/layout/HorizontalOrganizationChart#208"/>
    <dgm:cxn modelId="{A5F7C660-E651-5D40-BDF4-BA2AF27873B8}" type="presParOf" srcId="{9DFCFF29-542A-B54B-84A8-0F7C10280582}" destId="{2F22086C-957A-044C-B974-7B619F8F3372}" srcOrd="1" destOrd="0" presId="urn:microsoft.com/office/officeart/2009/3/layout/HorizontalOrganizationChart#208"/>
    <dgm:cxn modelId="{BFD97EAB-52F1-FC4A-8068-E285F860AE04}" type="presParOf" srcId="{6E94D361-4C41-D443-AFE2-710BC8332951}" destId="{0A82629D-EDE3-404A-B9B0-0BBB2D925C52}" srcOrd="1" destOrd="0" presId="urn:microsoft.com/office/officeart/2009/3/layout/HorizontalOrganizationChart#208"/>
    <dgm:cxn modelId="{440EC46E-CE1B-2849-9042-74F95AC304D4}" type="presParOf" srcId="{0A82629D-EDE3-404A-B9B0-0BBB2D925C52}" destId="{8D348B21-D0BF-6F4A-A9E1-FBA9A5046252}" srcOrd="0" destOrd="0" presId="urn:microsoft.com/office/officeart/2009/3/layout/HorizontalOrganizationChart#208"/>
    <dgm:cxn modelId="{04819453-D239-1B40-A7E7-84FA372E957C}" type="presParOf" srcId="{0A82629D-EDE3-404A-B9B0-0BBB2D925C52}" destId="{0BEBF1ED-0ED8-7548-8FF4-6BAD1FFBFE4B}" srcOrd="1" destOrd="0" presId="urn:microsoft.com/office/officeart/2009/3/layout/HorizontalOrganizationChart#208"/>
    <dgm:cxn modelId="{B33A7DAA-BF7D-4940-8638-0EDC2CE32F66}" type="presParOf" srcId="{0BEBF1ED-0ED8-7548-8FF4-6BAD1FFBFE4B}" destId="{2EBC97CF-8BC3-5B40-9A8B-B8C83C958DBE}" srcOrd="0" destOrd="0" presId="urn:microsoft.com/office/officeart/2009/3/layout/HorizontalOrganizationChart#208"/>
    <dgm:cxn modelId="{0FB54A8A-C4D0-AD47-8354-885F2700C023}" type="presParOf" srcId="{2EBC97CF-8BC3-5B40-9A8B-B8C83C958DBE}" destId="{0BFC8F25-20A6-3841-9E76-6E9653CA3895}" srcOrd="0" destOrd="0" presId="urn:microsoft.com/office/officeart/2009/3/layout/HorizontalOrganizationChart#208"/>
    <dgm:cxn modelId="{0C8AAD8B-1A83-3149-8751-9A33930DBA99}" type="presParOf" srcId="{2EBC97CF-8BC3-5B40-9A8B-B8C83C958DBE}" destId="{66141E65-F300-414A-B903-8D26EC861B61}" srcOrd="1" destOrd="0" presId="urn:microsoft.com/office/officeart/2009/3/layout/HorizontalOrganizationChart#208"/>
    <dgm:cxn modelId="{E2D93576-711F-124F-ADFA-E0C1157664D5}" type="presParOf" srcId="{0BEBF1ED-0ED8-7548-8FF4-6BAD1FFBFE4B}" destId="{2849AD6A-373A-EF46-A01B-3DD60F586D87}" srcOrd="1" destOrd="0" presId="urn:microsoft.com/office/officeart/2009/3/layout/HorizontalOrganizationChart#208"/>
    <dgm:cxn modelId="{A7C3A7F3-E914-A041-B3A3-A5061A7BF445}" type="presParOf" srcId="{0BEBF1ED-0ED8-7548-8FF4-6BAD1FFBFE4B}" destId="{150AB775-74E6-BA41-9504-EAE82614EADE}" srcOrd="2" destOrd="0" presId="urn:microsoft.com/office/officeart/2009/3/layout/HorizontalOrganizationChart#208"/>
    <dgm:cxn modelId="{C14E8E57-2D79-5A40-8068-1855513B6D7E}" type="presParOf" srcId="{0A82629D-EDE3-404A-B9B0-0BBB2D925C52}" destId="{6DF39DEA-CC86-5F45-A0E5-5965450F6674}" srcOrd="2" destOrd="0" presId="urn:microsoft.com/office/officeart/2009/3/layout/HorizontalOrganizationChart#208"/>
    <dgm:cxn modelId="{915DFF1D-6EF8-C148-B513-3A0EFF61DB1E}" type="presParOf" srcId="{0A82629D-EDE3-404A-B9B0-0BBB2D925C52}" destId="{5776806C-D4FB-1742-963D-300304D25BE4}" srcOrd="3" destOrd="0" presId="urn:microsoft.com/office/officeart/2009/3/layout/HorizontalOrganizationChart#208"/>
    <dgm:cxn modelId="{FC027981-D1FE-D849-A111-5E28E9EF9477}" type="presParOf" srcId="{5776806C-D4FB-1742-963D-300304D25BE4}" destId="{5C757C4E-22E2-1E4B-8B98-3AA4449B674D}" srcOrd="0" destOrd="0" presId="urn:microsoft.com/office/officeart/2009/3/layout/HorizontalOrganizationChart#208"/>
    <dgm:cxn modelId="{19857C69-FCB2-4941-AACE-9EFF099FCC13}" type="presParOf" srcId="{5C757C4E-22E2-1E4B-8B98-3AA4449B674D}" destId="{1D21346C-321B-0648-BC91-EE8E9A522D72}" srcOrd="0" destOrd="0" presId="urn:microsoft.com/office/officeart/2009/3/layout/HorizontalOrganizationChart#208"/>
    <dgm:cxn modelId="{84EF53AD-1CE0-3845-8D08-26E00696F010}" type="presParOf" srcId="{5C757C4E-22E2-1E4B-8B98-3AA4449B674D}" destId="{8D3BCF59-FA0A-CD4E-91B6-12DEA2C6FAD7}" srcOrd="1" destOrd="0" presId="urn:microsoft.com/office/officeart/2009/3/layout/HorizontalOrganizationChart#208"/>
    <dgm:cxn modelId="{BECA2949-84E2-C64D-B206-F8CEE30C1137}" type="presParOf" srcId="{5776806C-D4FB-1742-963D-300304D25BE4}" destId="{024703DE-BEC4-2A41-A906-F7AA988FF912}" srcOrd="1" destOrd="0" presId="urn:microsoft.com/office/officeart/2009/3/layout/HorizontalOrganizationChart#208"/>
    <dgm:cxn modelId="{12F9D0DE-C1BB-1649-8A2E-5FD5202445F1}" type="presParOf" srcId="{5776806C-D4FB-1742-963D-300304D25BE4}" destId="{FE0313F6-629D-8F49-8529-4695FE7136B7}" srcOrd="2" destOrd="0" presId="urn:microsoft.com/office/officeart/2009/3/layout/HorizontalOrganizationChart#208"/>
    <dgm:cxn modelId="{2A74A4BD-0C94-FD4B-9159-9CB73795282A}" type="presParOf" srcId="{0A82629D-EDE3-404A-B9B0-0BBB2D925C52}" destId="{16AACD63-B0A1-DD45-BBA2-B0A777F7B59D}" srcOrd="4" destOrd="0" presId="urn:microsoft.com/office/officeart/2009/3/layout/HorizontalOrganizationChart#208"/>
    <dgm:cxn modelId="{40749AF4-02B9-4F4D-9C7C-F2ACC762AFD0}" type="presParOf" srcId="{0A82629D-EDE3-404A-B9B0-0BBB2D925C52}" destId="{6FD2677C-F654-3640-A583-CA9B48D92212}" srcOrd="5" destOrd="0" presId="urn:microsoft.com/office/officeart/2009/3/layout/HorizontalOrganizationChart#208"/>
    <dgm:cxn modelId="{1CA13B2B-225B-FF4E-B664-40406F2D2553}" type="presParOf" srcId="{6FD2677C-F654-3640-A583-CA9B48D92212}" destId="{84286516-8CF5-FF44-8B3D-CA1AE9094C2B}" srcOrd="0" destOrd="0" presId="urn:microsoft.com/office/officeart/2009/3/layout/HorizontalOrganizationChart#208"/>
    <dgm:cxn modelId="{EC8CB6F8-ADEA-A340-B71C-9879E8B3139F}" type="presParOf" srcId="{84286516-8CF5-FF44-8B3D-CA1AE9094C2B}" destId="{1F8D0040-91BE-D245-A122-93CCC3BAF9E2}" srcOrd="0" destOrd="0" presId="urn:microsoft.com/office/officeart/2009/3/layout/HorizontalOrganizationChart#208"/>
    <dgm:cxn modelId="{6BE23A40-C8ED-E446-B508-772A6C230E55}" type="presParOf" srcId="{84286516-8CF5-FF44-8B3D-CA1AE9094C2B}" destId="{99A33DD3-1A8B-A144-9A52-AB296CA2EC22}" srcOrd="1" destOrd="0" presId="urn:microsoft.com/office/officeart/2009/3/layout/HorizontalOrganizationChart#208"/>
    <dgm:cxn modelId="{0DCB395F-2AFE-3641-8738-EC6F4C9B2ACE}" type="presParOf" srcId="{6FD2677C-F654-3640-A583-CA9B48D92212}" destId="{82C89153-05F1-034C-939C-A9FA5976A2D9}" srcOrd="1" destOrd="0" presId="urn:microsoft.com/office/officeart/2009/3/layout/HorizontalOrganizationChart#208"/>
    <dgm:cxn modelId="{C27C73EC-55F3-4546-8AA9-7B6697862E72}" type="presParOf" srcId="{6FD2677C-F654-3640-A583-CA9B48D92212}" destId="{7A6E8A3B-C3F9-6B40-ACF8-642355512A2F}" srcOrd="2" destOrd="0" presId="urn:microsoft.com/office/officeart/2009/3/layout/HorizontalOrganizationChart#208"/>
    <dgm:cxn modelId="{8DBCDBF8-6E5D-734C-9B73-90660EDE2E7D}" type="presParOf" srcId="{6E94D361-4C41-D443-AFE2-710BC8332951}" destId="{25438EE0-801B-0B40-9098-7020953333C3}" srcOrd="2" destOrd="0" presId="urn:microsoft.com/office/officeart/2009/3/layout/HorizontalOrganizationChart#208"/>
    <dgm:cxn modelId="{5181C556-A2FD-AD4A-A05A-EEDE1BDF60D9}" type="presParOf" srcId="{1D819CC7-AE15-7041-8CC7-091EAD0AF860}" destId="{0BEA93B9-071F-2547-A726-B1DB639C63E4}" srcOrd="2" destOrd="0" presId="urn:microsoft.com/office/officeart/2009/3/layout/HorizontalOrganizationChart#208"/>
    <dgm:cxn modelId="{FA569E77-9B30-7A43-8068-BDEE603D01EC}" type="presParOf" srcId="{1D819CC7-AE15-7041-8CC7-091EAD0AF860}" destId="{4177CD68-CAEC-D444-8CF0-01FC8A1AF460}" srcOrd="3" destOrd="0" presId="urn:microsoft.com/office/officeart/2009/3/layout/HorizontalOrganizationChart#208"/>
    <dgm:cxn modelId="{0F1DC7CE-7EC2-D248-BBC4-186B57FF8174}" type="presParOf" srcId="{4177CD68-CAEC-D444-8CF0-01FC8A1AF460}" destId="{C84C7EDE-D57F-9A48-9CF7-DE8022F481F8}" srcOrd="0" destOrd="0" presId="urn:microsoft.com/office/officeart/2009/3/layout/HorizontalOrganizationChart#208"/>
    <dgm:cxn modelId="{76C5ED63-63A3-E64D-AFE8-1184F0EBE3EC}" type="presParOf" srcId="{C84C7EDE-D57F-9A48-9CF7-DE8022F481F8}" destId="{5BD43815-F2CF-5A44-8ED9-6CF071ABDF23}" srcOrd="0" destOrd="0" presId="urn:microsoft.com/office/officeart/2009/3/layout/HorizontalOrganizationChart#208"/>
    <dgm:cxn modelId="{B31F53EA-4BB9-F840-95B4-870D5A792CEB}" type="presParOf" srcId="{C84C7EDE-D57F-9A48-9CF7-DE8022F481F8}" destId="{4A1481DA-FDFB-AB47-A433-AEEDEF661960}" srcOrd="1" destOrd="0" presId="urn:microsoft.com/office/officeart/2009/3/layout/HorizontalOrganizationChart#208"/>
    <dgm:cxn modelId="{55095266-BB5C-E84B-AAEB-B35499EAAB1C}" type="presParOf" srcId="{4177CD68-CAEC-D444-8CF0-01FC8A1AF460}" destId="{3946E366-4D4B-5840-8D33-E1ED2CE52923}" srcOrd="1" destOrd="0" presId="urn:microsoft.com/office/officeart/2009/3/layout/HorizontalOrganizationChart#208"/>
    <dgm:cxn modelId="{010C2E82-75FE-3843-A601-3CCF2E1B42E7}" type="presParOf" srcId="{4177CD68-CAEC-D444-8CF0-01FC8A1AF460}" destId="{73C89568-9972-3449-A007-2DDD80448F1F}" srcOrd="2" destOrd="0" presId="urn:microsoft.com/office/officeart/2009/3/layout/HorizontalOrganizationChart#208"/>
    <dgm:cxn modelId="{D9188794-F8F5-BC49-91F4-88BF077FE4A2}" type="presParOf" srcId="{1D819CC7-AE15-7041-8CC7-091EAD0AF860}" destId="{67555D2D-109C-3F48-BD99-BE3C6A0EABC7}" srcOrd="4" destOrd="0" presId="urn:microsoft.com/office/officeart/2009/3/layout/HorizontalOrganizationChart#208"/>
    <dgm:cxn modelId="{7CA435B1-9B55-9E45-88B1-79A2CDA639DA}" type="presParOf" srcId="{1D819CC7-AE15-7041-8CC7-091EAD0AF860}" destId="{E6B6465D-CAE6-374A-A76F-5AF76E97323E}" srcOrd="5" destOrd="0" presId="urn:microsoft.com/office/officeart/2009/3/layout/HorizontalOrganizationChart#208"/>
    <dgm:cxn modelId="{318008CC-579D-2645-9DD7-1CF61C1D5704}" type="presParOf" srcId="{E6B6465D-CAE6-374A-A76F-5AF76E97323E}" destId="{4BE47196-A4C5-9849-B84D-581BD1019A35}" srcOrd="0" destOrd="0" presId="urn:microsoft.com/office/officeart/2009/3/layout/HorizontalOrganizationChart#208"/>
    <dgm:cxn modelId="{FE68D086-6FD4-FB40-9462-8E3C5FDF3960}" type="presParOf" srcId="{4BE47196-A4C5-9849-B84D-581BD1019A35}" destId="{BB5603CC-5CAA-244B-AFE9-25EC89A14E3B}" srcOrd="0" destOrd="0" presId="urn:microsoft.com/office/officeart/2009/3/layout/HorizontalOrganizationChart#208"/>
    <dgm:cxn modelId="{94E9EF14-13FA-A74B-BE0E-F9E88DC77540}" type="presParOf" srcId="{4BE47196-A4C5-9849-B84D-581BD1019A35}" destId="{146B8753-8F12-1D42-BF1C-A0ACF172E0B7}" srcOrd="1" destOrd="0" presId="urn:microsoft.com/office/officeart/2009/3/layout/HorizontalOrganizationChart#208"/>
    <dgm:cxn modelId="{FDA24E68-DE99-9346-9734-9AD63B6DA85B}" type="presParOf" srcId="{E6B6465D-CAE6-374A-A76F-5AF76E97323E}" destId="{A2E67D5F-4BAB-154F-A11F-AA1F0E8E6965}" srcOrd="1" destOrd="0" presId="urn:microsoft.com/office/officeart/2009/3/layout/HorizontalOrganizationChart#208"/>
    <dgm:cxn modelId="{E8DE6991-DBBF-1F4B-BA16-15B4A3C502F8}" type="presParOf" srcId="{E6B6465D-CAE6-374A-A76F-5AF76E97323E}" destId="{99D933EF-C1BA-AB4A-BA59-56299B40447F}" srcOrd="2" destOrd="0" presId="urn:microsoft.com/office/officeart/2009/3/layout/HorizontalOrganizationChart#208"/>
    <dgm:cxn modelId="{D086DA16-9288-914F-8644-54D92F43DFCB}" type="presParOf" srcId="{34DD66BF-EB90-284F-A753-6910AA8486B6}" destId="{6B2ECD9B-4CFC-8A46-9C59-C1E91EBE7B8C}" srcOrd="2" destOrd="0" presId="urn:microsoft.com/office/officeart/2009/3/layout/HorizontalOrganizationChart#20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44" loCatId="" qsTypeId="urn:microsoft.com/office/officeart/2005/8/quickstyle/simple1#272" qsCatId="simple" csTypeId="urn:microsoft.com/office/officeart/2005/8/colors/accent5_1#272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57271FF9-70B5-FB48-A6DE-375A1FABA8C1}" type="presOf" srcId="{9885791D-5342-D04A-8932-E3ECC25322C4}" destId="{4A29E08D-4DED-CC42-9C06-17045CC662CF}" srcOrd="0" destOrd="0" presId="urn:microsoft.com/office/officeart/2009/3/layout/HorizontalOrganizationChart#244"/>
    <dgm:cxn modelId="{B3B89F02-B644-0241-A645-BED77639E429}" type="presOf" srcId="{0D43ED7A-FA38-4D4A-B4E0-BC560BA620EA}" destId="{8730436F-E906-AD48-BC60-EAE6D74A05A9}" srcOrd="0" destOrd="0" presId="urn:microsoft.com/office/officeart/2009/3/layout/HorizontalOrganizationChart#244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3BD8AD63-F72E-D84C-A050-048CC5087E9E}" type="presOf" srcId="{4685CA47-9AC7-E740-98BE-6E7FE0604AE1}" destId="{546713E6-F196-7F44-B291-050D790C476D}" srcOrd="0" destOrd="0" presId="urn:microsoft.com/office/officeart/2009/3/layout/HorizontalOrganizationChart#244"/>
    <dgm:cxn modelId="{05D5441C-323A-4540-A0F2-C1C5586B39EB}" type="presOf" srcId="{C84108CA-1057-DA43-95F3-7CAF5FF654B0}" destId="{2288FD34-22BA-704C-AD92-31F9F855B517}" srcOrd="0" destOrd="0" presId="urn:microsoft.com/office/officeart/2009/3/layout/HorizontalOrganizationChart#244"/>
    <dgm:cxn modelId="{7723143D-572F-8144-9608-A460247B99D0}" type="presOf" srcId="{9885791D-5342-D04A-8932-E3ECC25322C4}" destId="{35D0159D-6C7A-7E4A-BBE6-08E07C25397E}" srcOrd="1" destOrd="0" presId="urn:microsoft.com/office/officeart/2009/3/layout/HorizontalOrganizationChart#244"/>
    <dgm:cxn modelId="{459E606C-7AF2-394B-8DE6-1C24133407D2}" type="presOf" srcId="{E7386FE0-53A1-404E-B6E5-80A6002B2276}" destId="{D4D184D5-F84D-5E4C-B811-71F07B2B2DBA}" srcOrd="0" destOrd="0" presId="urn:microsoft.com/office/officeart/2009/3/layout/HorizontalOrganizationChart#244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CF7CBDD0-D1B6-E748-9224-412F2822EB20}" type="presOf" srcId="{4685CA47-9AC7-E740-98BE-6E7FE0604AE1}" destId="{95BDFF54-8E23-7844-B3DF-55DCDF2DF809}" srcOrd="1" destOrd="0" presId="urn:microsoft.com/office/officeart/2009/3/layout/HorizontalOrganizationChart#244"/>
    <dgm:cxn modelId="{02D0A4DE-25E6-7A42-8353-994E2180C6ED}" type="presOf" srcId="{EE59202F-5D0E-2649-A635-D88BDB0C20B0}" destId="{D0B204A8-B9E8-E643-872F-70A59EAE9CAD}" srcOrd="0" destOrd="0" presId="urn:microsoft.com/office/officeart/2009/3/layout/HorizontalOrganizationChart#244"/>
    <dgm:cxn modelId="{21F695EA-404B-094E-A426-67BE05BE099F}" type="presOf" srcId="{7F63ACE5-BBC4-2948-8504-F8232C50C59A}" destId="{FF856479-0540-B24E-B5E1-3DD7DBAA399B}" srcOrd="1" destOrd="0" presId="urn:microsoft.com/office/officeart/2009/3/layout/HorizontalOrganizationChart#244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AECD2532-CF2A-344D-A427-C4DBA11D27F7}" type="presOf" srcId="{7F63ACE5-BBC4-2948-8504-F8232C50C59A}" destId="{BE9B9E0B-EF28-014C-802F-A2AE8458C85F}" srcOrd="0" destOrd="0" presId="urn:microsoft.com/office/officeart/2009/3/layout/HorizontalOrganizationChart#244"/>
    <dgm:cxn modelId="{96D8284B-82AA-6448-8779-F96709057FB2}" type="presOf" srcId="{E7386FE0-53A1-404E-B6E5-80A6002B2276}" destId="{AE627B73-9787-CB47-9AE3-DA803173EC5D}" srcOrd="1" destOrd="0" presId="urn:microsoft.com/office/officeart/2009/3/layout/HorizontalOrganizationChart#244"/>
    <dgm:cxn modelId="{DF044302-66B0-AF46-A7AF-EE711CA6E504}" type="presOf" srcId="{5ED491BA-EB6A-0247-88C9-904A7B761D63}" destId="{199E7C18-39A1-9F4B-A107-C8E2CD500D3B}" srcOrd="0" destOrd="0" presId="urn:microsoft.com/office/officeart/2009/3/layout/HorizontalOrganizationChart#244"/>
    <dgm:cxn modelId="{34AF83DD-C55A-8747-BA77-73DD59886192}" type="presParOf" srcId="{2288FD34-22BA-704C-AD92-31F9F855B517}" destId="{A81BCCB8-8A52-8341-AB5B-989B675AB4B9}" srcOrd="0" destOrd="0" presId="urn:microsoft.com/office/officeart/2009/3/layout/HorizontalOrganizationChart#244"/>
    <dgm:cxn modelId="{9AD47199-94C6-A043-B144-EED2B28E49C1}" type="presParOf" srcId="{A81BCCB8-8A52-8341-AB5B-989B675AB4B9}" destId="{9051AE74-416E-C544-B7DD-040C738FA31A}" srcOrd="0" destOrd="0" presId="urn:microsoft.com/office/officeart/2009/3/layout/HorizontalOrganizationChart#244"/>
    <dgm:cxn modelId="{CD7AFBA1-AA87-CE43-9FDE-467D99E221F9}" type="presParOf" srcId="{9051AE74-416E-C544-B7DD-040C738FA31A}" destId="{546713E6-F196-7F44-B291-050D790C476D}" srcOrd="0" destOrd="0" presId="urn:microsoft.com/office/officeart/2009/3/layout/HorizontalOrganizationChart#244"/>
    <dgm:cxn modelId="{3B56F855-4B17-F248-8B32-2D835129BB5B}" type="presParOf" srcId="{9051AE74-416E-C544-B7DD-040C738FA31A}" destId="{95BDFF54-8E23-7844-B3DF-55DCDF2DF809}" srcOrd="1" destOrd="0" presId="urn:microsoft.com/office/officeart/2009/3/layout/HorizontalOrganizationChart#244"/>
    <dgm:cxn modelId="{FCB5ECA7-0028-E14C-968C-15141C47307F}" type="presParOf" srcId="{A81BCCB8-8A52-8341-AB5B-989B675AB4B9}" destId="{BCFA9AD3-31B7-AD4D-B86A-FB588D5AC4AC}" srcOrd="1" destOrd="0" presId="urn:microsoft.com/office/officeart/2009/3/layout/HorizontalOrganizationChart#244"/>
    <dgm:cxn modelId="{95B35178-CDE0-B346-B51A-9BC0BF9C5335}" type="presParOf" srcId="{BCFA9AD3-31B7-AD4D-B86A-FB588D5AC4AC}" destId="{D0B204A8-B9E8-E643-872F-70A59EAE9CAD}" srcOrd="0" destOrd="0" presId="urn:microsoft.com/office/officeart/2009/3/layout/HorizontalOrganizationChart#244"/>
    <dgm:cxn modelId="{2E7D2E99-DE72-4A45-9409-16AE697266A9}" type="presParOf" srcId="{BCFA9AD3-31B7-AD4D-B86A-FB588D5AC4AC}" destId="{668339D2-AA89-7846-A396-8B9674F019DD}" srcOrd="1" destOrd="0" presId="urn:microsoft.com/office/officeart/2009/3/layout/HorizontalOrganizationChart#244"/>
    <dgm:cxn modelId="{BF621C75-4E69-9948-A69F-A4C9CA4099F2}" type="presParOf" srcId="{668339D2-AA89-7846-A396-8B9674F019DD}" destId="{B200EBD8-B627-E449-8B0D-F970F0AC2256}" srcOrd="0" destOrd="0" presId="urn:microsoft.com/office/officeart/2009/3/layout/HorizontalOrganizationChart#244"/>
    <dgm:cxn modelId="{D54DB13A-F58F-8F46-A5EC-43B39DA321FC}" type="presParOf" srcId="{B200EBD8-B627-E449-8B0D-F970F0AC2256}" destId="{4A29E08D-4DED-CC42-9C06-17045CC662CF}" srcOrd="0" destOrd="0" presId="urn:microsoft.com/office/officeart/2009/3/layout/HorizontalOrganizationChart#244"/>
    <dgm:cxn modelId="{7FD4090F-9DB9-AA4B-96CA-F6B654AE71D1}" type="presParOf" srcId="{B200EBD8-B627-E449-8B0D-F970F0AC2256}" destId="{35D0159D-6C7A-7E4A-BBE6-08E07C25397E}" srcOrd="1" destOrd="0" presId="urn:microsoft.com/office/officeart/2009/3/layout/HorizontalOrganizationChart#244"/>
    <dgm:cxn modelId="{D390BCBC-8746-5A45-A11E-3A13F3868D08}" type="presParOf" srcId="{668339D2-AA89-7846-A396-8B9674F019DD}" destId="{55E83D98-238A-794D-BF07-C4E94E05827C}" srcOrd="1" destOrd="0" presId="urn:microsoft.com/office/officeart/2009/3/layout/HorizontalOrganizationChart#244"/>
    <dgm:cxn modelId="{3EDC4481-619D-304D-8275-F0ACEE7C008E}" type="presParOf" srcId="{668339D2-AA89-7846-A396-8B9674F019DD}" destId="{C193A77F-8104-434C-9570-57A366849A08}" srcOrd="2" destOrd="0" presId="urn:microsoft.com/office/officeart/2009/3/layout/HorizontalOrganizationChart#244"/>
    <dgm:cxn modelId="{6F6D96F4-C65C-B44D-BB33-E9527FCEBC22}" type="presParOf" srcId="{BCFA9AD3-31B7-AD4D-B86A-FB588D5AC4AC}" destId="{199E7C18-39A1-9F4B-A107-C8E2CD500D3B}" srcOrd="2" destOrd="0" presId="urn:microsoft.com/office/officeart/2009/3/layout/HorizontalOrganizationChart#244"/>
    <dgm:cxn modelId="{56CA9E02-20E8-F84C-A874-0E0030C809CF}" type="presParOf" srcId="{BCFA9AD3-31B7-AD4D-B86A-FB588D5AC4AC}" destId="{E01BAA06-165E-A945-BC05-FE0D4BAC53C9}" srcOrd="3" destOrd="0" presId="urn:microsoft.com/office/officeart/2009/3/layout/HorizontalOrganizationChart#244"/>
    <dgm:cxn modelId="{D34B005E-9C73-FC44-AB5F-291F75DEC6BA}" type="presParOf" srcId="{E01BAA06-165E-A945-BC05-FE0D4BAC53C9}" destId="{F35B4F65-5311-D64A-AE4E-01DD26F52FA8}" srcOrd="0" destOrd="0" presId="urn:microsoft.com/office/officeart/2009/3/layout/HorizontalOrganizationChart#244"/>
    <dgm:cxn modelId="{17E7DC0B-8378-8A49-9C7D-E12E69F3507B}" type="presParOf" srcId="{F35B4F65-5311-D64A-AE4E-01DD26F52FA8}" destId="{BE9B9E0B-EF28-014C-802F-A2AE8458C85F}" srcOrd="0" destOrd="0" presId="urn:microsoft.com/office/officeart/2009/3/layout/HorizontalOrganizationChart#244"/>
    <dgm:cxn modelId="{B958DB11-2F7A-4E41-815E-F7935F1DDFC0}" type="presParOf" srcId="{F35B4F65-5311-D64A-AE4E-01DD26F52FA8}" destId="{FF856479-0540-B24E-B5E1-3DD7DBAA399B}" srcOrd="1" destOrd="0" presId="urn:microsoft.com/office/officeart/2009/3/layout/HorizontalOrganizationChart#244"/>
    <dgm:cxn modelId="{35B35A10-4D34-CD4A-8C96-FA1A4892B427}" type="presParOf" srcId="{E01BAA06-165E-A945-BC05-FE0D4BAC53C9}" destId="{19105398-B91C-FE44-920B-8F8FAECC38D7}" srcOrd="1" destOrd="0" presId="urn:microsoft.com/office/officeart/2009/3/layout/HorizontalOrganizationChart#244"/>
    <dgm:cxn modelId="{4517B550-FDCA-AD43-8E1A-42FE4FF4108B}" type="presParOf" srcId="{E01BAA06-165E-A945-BC05-FE0D4BAC53C9}" destId="{383A2B50-D584-D044-92AF-7E85750E41D8}" srcOrd="2" destOrd="0" presId="urn:microsoft.com/office/officeart/2009/3/layout/HorizontalOrganizationChart#244"/>
    <dgm:cxn modelId="{6B963A2C-0510-184F-A3B6-FAF879FC4EB9}" type="presParOf" srcId="{BCFA9AD3-31B7-AD4D-B86A-FB588D5AC4AC}" destId="{8730436F-E906-AD48-BC60-EAE6D74A05A9}" srcOrd="4" destOrd="0" presId="urn:microsoft.com/office/officeart/2009/3/layout/HorizontalOrganizationChart#244"/>
    <dgm:cxn modelId="{5B07457F-E32F-4041-BA17-781AA45C660F}" type="presParOf" srcId="{BCFA9AD3-31B7-AD4D-B86A-FB588D5AC4AC}" destId="{7745314A-C227-BA46-9577-E9AEA9921A90}" srcOrd="5" destOrd="0" presId="urn:microsoft.com/office/officeart/2009/3/layout/HorizontalOrganizationChart#244"/>
    <dgm:cxn modelId="{B9D1AFF9-A007-034E-A249-9826368F107D}" type="presParOf" srcId="{7745314A-C227-BA46-9577-E9AEA9921A90}" destId="{30294A11-B8FA-0B45-840E-81277829850B}" srcOrd="0" destOrd="0" presId="urn:microsoft.com/office/officeart/2009/3/layout/HorizontalOrganizationChart#244"/>
    <dgm:cxn modelId="{E1E6418A-1747-3B41-BA7B-7874F8304C81}" type="presParOf" srcId="{30294A11-B8FA-0B45-840E-81277829850B}" destId="{D4D184D5-F84D-5E4C-B811-71F07B2B2DBA}" srcOrd="0" destOrd="0" presId="urn:microsoft.com/office/officeart/2009/3/layout/HorizontalOrganizationChart#244"/>
    <dgm:cxn modelId="{98467B8C-4107-9741-84E5-F154605C7B9A}" type="presParOf" srcId="{30294A11-B8FA-0B45-840E-81277829850B}" destId="{AE627B73-9787-CB47-9AE3-DA803173EC5D}" srcOrd="1" destOrd="0" presId="urn:microsoft.com/office/officeart/2009/3/layout/HorizontalOrganizationChart#244"/>
    <dgm:cxn modelId="{AA10C218-38E3-0E4B-818A-E3DB015038E4}" type="presParOf" srcId="{7745314A-C227-BA46-9577-E9AEA9921A90}" destId="{53C4DDBD-107F-4142-A357-451F0BCC6677}" srcOrd="1" destOrd="0" presId="urn:microsoft.com/office/officeart/2009/3/layout/HorizontalOrganizationChart#244"/>
    <dgm:cxn modelId="{8FC93DA5-BE57-6F44-878D-D949BFCFEB83}" type="presParOf" srcId="{7745314A-C227-BA46-9577-E9AEA9921A90}" destId="{6F5254C1-8857-7A4F-9C8B-77D162C9CEF2}" srcOrd="2" destOrd="0" presId="urn:microsoft.com/office/officeart/2009/3/layout/HorizontalOrganizationChart#244"/>
    <dgm:cxn modelId="{A5A3F252-7CB5-5449-98D9-0BCE00249335}" type="presParOf" srcId="{A81BCCB8-8A52-8341-AB5B-989B675AB4B9}" destId="{5F97A121-55AB-C048-A619-33DFE8068BBB}" srcOrd="2" destOrd="0" presId="urn:microsoft.com/office/officeart/2009/3/layout/HorizontalOrganizationChart#24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45" loCatId="" qsTypeId="urn:microsoft.com/office/officeart/2005/8/quickstyle/simple1#273" qsCatId="simple" csTypeId="urn:microsoft.com/office/officeart/2005/8/colors/accent5_1#273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0EFC2D59-558D-F042-80E8-D697C90EF2E9}" type="presOf" srcId="{9885791D-5342-D04A-8932-E3ECC25322C4}" destId="{35D0159D-6C7A-7E4A-BBE6-08E07C25397E}" srcOrd="1" destOrd="0" presId="urn:microsoft.com/office/officeart/2009/3/layout/HorizontalOrganizationChart#245"/>
    <dgm:cxn modelId="{61BA3088-9F42-EB4A-9DB9-7453150EFE31}" type="presOf" srcId="{7F63ACE5-BBC4-2948-8504-F8232C50C59A}" destId="{FF856479-0540-B24E-B5E1-3DD7DBAA399B}" srcOrd="1" destOrd="0" presId="urn:microsoft.com/office/officeart/2009/3/layout/HorizontalOrganizationChart#245"/>
    <dgm:cxn modelId="{82EA29A2-1C03-9544-9FA7-5B72F1C705FA}" type="presOf" srcId="{EE59202F-5D0E-2649-A635-D88BDB0C20B0}" destId="{D0B204A8-B9E8-E643-872F-70A59EAE9CAD}" srcOrd="0" destOrd="0" presId="urn:microsoft.com/office/officeart/2009/3/layout/HorizontalOrganizationChart#245"/>
    <dgm:cxn modelId="{D3ADE687-C4BE-C24B-8FA3-00234A44CF28}" type="presOf" srcId="{9885791D-5342-D04A-8932-E3ECC25322C4}" destId="{4A29E08D-4DED-CC42-9C06-17045CC662CF}" srcOrd="0" destOrd="0" presId="urn:microsoft.com/office/officeart/2009/3/layout/HorizontalOrganizationChart#245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F00D21C5-FEB9-334E-B99A-D600BF43122E}" type="presOf" srcId="{4685CA47-9AC7-E740-98BE-6E7FE0604AE1}" destId="{95BDFF54-8E23-7844-B3DF-55DCDF2DF809}" srcOrd="1" destOrd="0" presId="urn:microsoft.com/office/officeart/2009/3/layout/HorizontalOrganizationChart#245"/>
    <dgm:cxn modelId="{9E3811B8-5FE9-884A-9631-B0CBEC461B4D}" type="presOf" srcId="{5ED491BA-EB6A-0247-88C9-904A7B761D63}" destId="{199E7C18-39A1-9F4B-A107-C8E2CD500D3B}" srcOrd="0" destOrd="0" presId="urn:microsoft.com/office/officeart/2009/3/layout/HorizontalOrganizationChart#245"/>
    <dgm:cxn modelId="{E3749C07-17B2-AA4D-9296-0CA03A042026}" type="presOf" srcId="{7F63ACE5-BBC4-2948-8504-F8232C50C59A}" destId="{BE9B9E0B-EF28-014C-802F-A2AE8458C85F}" srcOrd="0" destOrd="0" presId="urn:microsoft.com/office/officeart/2009/3/layout/HorizontalOrganizationChart#245"/>
    <dgm:cxn modelId="{E6B8AE2C-8411-974E-8422-218DF9DDE63C}" type="presOf" srcId="{E7386FE0-53A1-404E-B6E5-80A6002B2276}" destId="{D4D184D5-F84D-5E4C-B811-71F07B2B2DBA}" srcOrd="0" destOrd="0" presId="urn:microsoft.com/office/officeart/2009/3/layout/HorizontalOrganizationChart#245"/>
    <dgm:cxn modelId="{19F36CCA-F6E4-BD44-B937-656F29918FF2}" type="presOf" srcId="{E7386FE0-53A1-404E-B6E5-80A6002B2276}" destId="{AE627B73-9787-CB47-9AE3-DA803173EC5D}" srcOrd="1" destOrd="0" presId="urn:microsoft.com/office/officeart/2009/3/layout/HorizontalOrganizationChart#245"/>
    <dgm:cxn modelId="{1F2B5784-19DF-2B4D-8761-6D42F4CCAE28}" type="presOf" srcId="{0D43ED7A-FA38-4D4A-B4E0-BC560BA620EA}" destId="{8730436F-E906-AD48-BC60-EAE6D74A05A9}" srcOrd="0" destOrd="0" presId="urn:microsoft.com/office/officeart/2009/3/layout/HorizontalOrganizationChart#245"/>
    <dgm:cxn modelId="{8CCDEAC7-0168-9B40-9066-BB5F42C22CF6}" type="presOf" srcId="{C84108CA-1057-DA43-95F3-7CAF5FF654B0}" destId="{2288FD34-22BA-704C-AD92-31F9F855B517}" srcOrd="0" destOrd="0" presId="urn:microsoft.com/office/officeart/2009/3/layout/HorizontalOrganizationChart#245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9D372FF7-5AB2-9242-8D9D-9C88964D71EF}" type="presOf" srcId="{4685CA47-9AC7-E740-98BE-6E7FE0604AE1}" destId="{546713E6-F196-7F44-B291-050D790C476D}" srcOrd="0" destOrd="0" presId="urn:microsoft.com/office/officeart/2009/3/layout/HorizontalOrganizationChart#245"/>
    <dgm:cxn modelId="{3EC2BC9E-DAA4-D948-89C9-EF0B90135305}" type="presParOf" srcId="{2288FD34-22BA-704C-AD92-31F9F855B517}" destId="{A81BCCB8-8A52-8341-AB5B-989B675AB4B9}" srcOrd="0" destOrd="0" presId="urn:microsoft.com/office/officeart/2009/3/layout/HorizontalOrganizationChart#245"/>
    <dgm:cxn modelId="{0B327DED-5493-E148-A151-0AEBBACE709A}" type="presParOf" srcId="{A81BCCB8-8A52-8341-AB5B-989B675AB4B9}" destId="{9051AE74-416E-C544-B7DD-040C738FA31A}" srcOrd="0" destOrd="0" presId="urn:microsoft.com/office/officeart/2009/3/layout/HorizontalOrganizationChart#245"/>
    <dgm:cxn modelId="{81FD8661-60DD-B74B-B764-051C08D3472A}" type="presParOf" srcId="{9051AE74-416E-C544-B7DD-040C738FA31A}" destId="{546713E6-F196-7F44-B291-050D790C476D}" srcOrd="0" destOrd="0" presId="urn:microsoft.com/office/officeart/2009/3/layout/HorizontalOrganizationChart#245"/>
    <dgm:cxn modelId="{1E8ECD94-3153-2842-8555-9CE531FBE1F8}" type="presParOf" srcId="{9051AE74-416E-C544-B7DD-040C738FA31A}" destId="{95BDFF54-8E23-7844-B3DF-55DCDF2DF809}" srcOrd="1" destOrd="0" presId="urn:microsoft.com/office/officeart/2009/3/layout/HorizontalOrganizationChart#245"/>
    <dgm:cxn modelId="{3A154B44-6A35-5C4F-A647-1A1166F73275}" type="presParOf" srcId="{A81BCCB8-8A52-8341-AB5B-989B675AB4B9}" destId="{BCFA9AD3-31B7-AD4D-B86A-FB588D5AC4AC}" srcOrd="1" destOrd="0" presId="urn:microsoft.com/office/officeart/2009/3/layout/HorizontalOrganizationChart#245"/>
    <dgm:cxn modelId="{1AA92F73-6456-B04B-A342-A4269AB74FA1}" type="presParOf" srcId="{BCFA9AD3-31B7-AD4D-B86A-FB588D5AC4AC}" destId="{D0B204A8-B9E8-E643-872F-70A59EAE9CAD}" srcOrd="0" destOrd="0" presId="urn:microsoft.com/office/officeart/2009/3/layout/HorizontalOrganizationChart#245"/>
    <dgm:cxn modelId="{D3183F91-C1DD-FC4C-9072-3E39A1F0DE0E}" type="presParOf" srcId="{BCFA9AD3-31B7-AD4D-B86A-FB588D5AC4AC}" destId="{668339D2-AA89-7846-A396-8B9674F019DD}" srcOrd="1" destOrd="0" presId="urn:microsoft.com/office/officeart/2009/3/layout/HorizontalOrganizationChart#245"/>
    <dgm:cxn modelId="{B90693D2-018A-8C45-B0DF-0FAC8BD7D80A}" type="presParOf" srcId="{668339D2-AA89-7846-A396-8B9674F019DD}" destId="{B200EBD8-B627-E449-8B0D-F970F0AC2256}" srcOrd="0" destOrd="0" presId="urn:microsoft.com/office/officeart/2009/3/layout/HorizontalOrganizationChart#245"/>
    <dgm:cxn modelId="{044F268D-000B-4047-B804-2D2A3C774194}" type="presParOf" srcId="{B200EBD8-B627-E449-8B0D-F970F0AC2256}" destId="{4A29E08D-4DED-CC42-9C06-17045CC662CF}" srcOrd="0" destOrd="0" presId="urn:microsoft.com/office/officeart/2009/3/layout/HorizontalOrganizationChart#245"/>
    <dgm:cxn modelId="{537B9220-0548-0842-9588-9CC3D9A1E1D9}" type="presParOf" srcId="{B200EBD8-B627-E449-8B0D-F970F0AC2256}" destId="{35D0159D-6C7A-7E4A-BBE6-08E07C25397E}" srcOrd="1" destOrd="0" presId="urn:microsoft.com/office/officeart/2009/3/layout/HorizontalOrganizationChart#245"/>
    <dgm:cxn modelId="{A2D5C6C2-C8C1-074B-8C85-F6EE9508709A}" type="presParOf" srcId="{668339D2-AA89-7846-A396-8B9674F019DD}" destId="{55E83D98-238A-794D-BF07-C4E94E05827C}" srcOrd="1" destOrd="0" presId="urn:microsoft.com/office/officeart/2009/3/layout/HorizontalOrganizationChart#245"/>
    <dgm:cxn modelId="{ACB11CD7-9297-FB40-B7FB-58D1AD3C6C50}" type="presParOf" srcId="{668339D2-AA89-7846-A396-8B9674F019DD}" destId="{C193A77F-8104-434C-9570-57A366849A08}" srcOrd="2" destOrd="0" presId="urn:microsoft.com/office/officeart/2009/3/layout/HorizontalOrganizationChart#245"/>
    <dgm:cxn modelId="{25050C31-2E10-9248-9876-C37F185993C4}" type="presParOf" srcId="{BCFA9AD3-31B7-AD4D-B86A-FB588D5AC4AC}" destId="{199E7C18-39A1-9F4B-A107-C8E2CD500D3B}" srcOrd="2" destOrd="0" presId="urn:microsoft.com/office/officeart/2009/3/layout/HorizontalOrganizationChart#245"/>
    <dgm:cxn modelId="{34942A6F-5526-4E46-B899-D4AE93CACD11}" type="presParOf" srcId="{BCFA9AD3-31B7-AD4D-B86A-FB588D5AC4AC}" destId="{E01BAA06-165E-A945-BC05-FE0D4BAC53C9}" srcOrd="3" destOrd="0" presId="urn:microsoft.com/office/officeart/2009/3/layout/HorizontalOrganizationChart#245"/>
    <dgm:cxn modelId="{30C9C1DD-E283-6540-B76F-7C50B977A3A1}" type="presParOf" srcId="{E01BAA06-165E-A945-BC05-FE0D4BAC53C9}" destId="{F35B4F65-5311-D64A-AE4E-01DD26F52FA8}" srcOrd="0" destOrd="0" presId="urn:microsoft.com/office/officeart/2009/3/layout/HorizontalOrganizationChart#245"/>
    <dgm:cxn modelId="{A5CBA12F-83C5-B64E-AC06-DD69D4070495}" type="presParOf" srcId="{F35B4F65-5311-D64A-AE4E-01DD26F52FA8}" destId="{BE9B9E0B-EF28-014C-802F-A2AE8458C85F}" srcOrd="0" destOrd="0" presId="urn:microsoft.com/office/officeart/2009/3/layout/HorizontalOrganizationChart#245"/>
    <dgm:cxn modelId="{2062D6D5-1D84-C14C-AE60-03AC6369A042}" type="presParOf" srcId="{F35B4F65-5311-D64A-AE4E-01DD26F52FA8}" destId="{FF856479-0540-B24E-B5E1-3DD7DBAA399B}" srcOrd="1" destOrd="0" presId="urn:microsoft.com/office/officeart/2009/3/layout/HorizontalOrganizationChart#245"/>
    <dgm:cxn modelId="{B1CE26D8-9E97-E944-900F-FCC6F2AFC6CC}" type="presParOf" srcId="{E01BAA06-165E-A945-BC05-FE0D4BAC53C9}" destId="{19105398-B91C-FE44-920B-8F8FAECC38D7}" srcOrd="1" destOrd="0" presId="urn:microsoft.com/office/officeart/2009/3/layout/HorizontalOrganizationChart#245"/>
    <dgm:cxn modelId="{6625E3E2-6E50-9242-A82C-3BC73F0FDB2C}" type="presParOf" srcId="{E01BAA06-165E-A945-BC05-FE0D4BAC53C9}" destId="{383A2B50-D584-D044-92AF-7E85750E41D8}" srcOrd="2" destOrd="0" presId="urn:microsoft.com/office/officeart/2009/3/layout/HorizontalOrganizationChart#245"/>
    <dgm:cxn modelId="{1297EF91-46CB-5E46-B5B4-4002C9811DF3}" type="presParOf" srcId="{BCFA9AD3-31B7-AD4D-B86A-FB588D5AC4AC}" destId="{8730436F-E906-AD48-BC60-EAE6D74A05A9}" srcOrd="4" destOrd="0" presId="urn:microsoft.com/office/officeart/2009/3/layout/HorizontalOrganizationChart#245"/>
    <dgm:cxn modelId="{D657F3B1-4E0A-C14F-B831-B37B4BD12F6A}" type="presParOf" srcId="{BCFA9AD3-31B7-AD4D-B86A-FB588D5AC4AC}" destId="{7745314A-C227-BA46-9577-E9AEA9921A90}" srcOrd="5" destOrd="0" presId="urn:microsoft.com/office/officeart/2009/3/layout/HorizontalOrganizationChart#245"/>
    <dgm:cxn modelId="{841ED158-46E5-1A4D-869A-BAD91148BA3B}" type="presParOf" srcId="{7745314A-C227-BA46-9577-E9AEA9921A90}" destId="{30294A11-B8FA-0B45-840E-81277829850B}" srcOrd="0" destOrd="0" presId="urn:microsoft.com/office/officeart/2009/3/layout/HorizontalOrganizationChart#245"/>
    <dgm:cxn modelId="{D890D50F-558D-9C44-99FC-6D5A0AAD4197}" type="presParOf" srcId="{30294A11-B8FA-0B45-840E-81277829850B}" destId="{D4D184D5-F84D-5E4C-B811-71F07B2B2DBA}" srcOrd="0" destOrd="0" presId="urn:microsoft.com/office/officeart/2009/3/layout/HorizontalOrganizationChart#245"/>
    <dgm:cxn modelId="{111ABC27-9DD7-DA4C-BC48-F644E60D634A}" type="presParOf" srcId="{30294A11-B8FA-0B45-840E-81277829850B}" destId="{AE627B73-9787-CB47-9AE3-DA803173EC5D}" srcOrd="1" destOrd="0" presId="urn:microsoft.com/office/officeart/2009/3/layout/HorizontalOrganizationChart#245"/>
    <dgm:cxn modelId="{D622569D-79CA-9C49-8D8D-A2A9051B493E}" type="presParOf" srcId="{7745314A-C227-BA46-9577-E9AEA9921A90}" destId="{53C4DDBD-107F-4142-A357-451F0BCC6677}" srcOrd="1" destOrd="0" presId="urn:microsoft.com/office/officeart/2009/3/layout/HorizontalOrganizationChart#245"/>
    <dgm:cxn modelId="{629FC479-2ABA-EF4A-93B1-68E3CD0AC1C0}" type="presParOf" srcId="{7745314A-C227-BA46-9577-E9AEA9921A90}" destId="{6F5254C1-8857-7A4F-9C8B-77D162C9CEF2}" srcOrd="2" destOrd="0" presId="urn:microsoft.com/office/officeart/2009/3/layout/HorizontalOrganizationChart#245"/>
    <dgm:cxn modelId="{53F69A73-DA04-284E-B3C6-203FACCB6B50}" type="presParOf" srcId="{A81BCCB8-8A52-8341-AB5B-989B675AB4B9}" destId="{5F97A121-55AB-C048-A619-33DFE8068BBB}" srcOrd="2" destOrd="0" presId="urn:microsoft.com/office/officeart/2009/3/layout/HorizontalOrganizationChart#24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46" loCatId="" qsTypeId="urn:microsoft.com/office/officeart/2005/8/quickstyle/simple1#274" qsCatId="simple" csTypeId="urn:microsoft.com/office/officeart/2005/8/colors/accent5_1#274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DCFE2707-C928-A94B-B64B-AC199B8E9FA4}" type="presOf" srcId="{9885791D-5342-D04A-8932-E3ECC25322C4}" destId="{4A29E08D-4DED-CC42-9C06-17045CC662CF}" srcOrd="0" destOrd="0" presId="urn:microsoft.com/office/officeart/2009/3/layout/HorizontalOrganizationChart#246"/>
    <dgm:cxn modelId="{6260C00C-5FE4-4D49-998D-7CF3C8F91060}" type="presOf" srcId="{9885791D-5342-D04A-8932-E3ECC25322C4}" destId="{35D0159D-6C7A-7E4A-BBE6-08E07C25397E}" srcOrd="1" destOrd="0" presId="urn:microsoft.com/office/officeart/2009/3/layout/HorizontalOrganizationChart#246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704E85D3-A4E0-8C45-AD0F-6C704435342E}" type="presOf" srcId="{4685CA47-9AC7-E740-98BE-6E7FE0604AE1}" destId="{95BDFF54-8E23-7844-B3DF-55DCDF2DF809}" srcOrd="1" destOrd="0" presId="urn:microsoft.com/office/officeart/2009/3/layout/HorizontalOrganizationChart#246"/>
    <dgm:cxn modelId="{1F807616-CE85-A94D-A11D-D1A2AA91E47F}" type="presOf" srcId="{4685CA47-9AC7-E740-98BE-6E7FE0604AE1}" destId="{546713E6-F196-7F44-B291-050D790C476D}" srcOrd="0" destOrd="0" presId="urn:microsoft.com/office/officeart/2009/3/layout/HorizontalOrganizationChart#246"/>
    <dgm:cxn modelId="{C7E49CB6-123B-3C49-89E4-25EBE51AA650}" type="presOf" srcId="{E7386FE0-53A1-404E-B6E5-80A6002B2276}" destId="{D4D184D5-F84D-5E4C-B811-71F07B2B2DBA}" srcOrd="0" destOrd="0" presId="urn:microsoft.com/office/officeart/2009/3/layout/HorizontalOrganizationChart#246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72370E05-31C7-3948-BFA5-751FAA8E6F8E}" type="presOf" srcId="{E7386FE0-53A1-404E-B6E5-80A6002B2276}" destId="{AE627B73-9787-CB47-9AE3-DA803173EC5D}" srcOrd="1" destOrd="0" presId="urn:microsoft.com/office/officeart/2009/3/layout/HorizontalOrganizationChart#246"/>
    <dgm:cxn modelId="{E04D70B0-E82C-E949-B553-B667D4D704A3}" type="presOf" srcId="{7F63ACE5-BBC4-2948-8504-F8232C50C59A}" destId="{BE9B9E0B-EF28-014C-802F-A2AE8458C85F}" srcOrd="0" destOrd="0" presId="urn:microsoft.com/office/officeart/2009/3/layout/HorizontalOrganizationChart#246"/>
    <dgm:cxn modelId="{07FA26E0-1F3F-3043-9895-CFBE4A6A3ED9}" type="presOf" srcId="{0D43ED7A-FA38-4D4A-B4E0-BC560BA620EA}" destId="{8730436F-E906-AD48-BC60-EAE6D74A05A9}" srcOrd="0" destOrd="0" presId="urn:microsoft.com/office/officeart/2009/3/layout/HorizontalOrganizationChart#246"/>
    <dgm:cxn modelId="{06F33F32-7F78-BD42-9CFE-1E63F0609BE1}" type="presOf" srcId="{C84108CA-1057-DA43-95F3-7CAF5FF654B0}" destId="{2288FD34-22BA-704C-AD92-31F9F855B517}" srcOrd="0" destOrd="0" presId="urn:microsoft.com/office/officeart/2009/3/layout/HorizontalOrganizationChart#246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622535DE-147C-AB49-A136-D6A3E696D540}" type="presOf" srcId="{7F63ACE5-BBC4-2948-8504-F8232C50C59A}" destId="{FF856479-0540-B24E-B5E1-3DD7DBAA399B}" srcOrd="1" destOrd="0" presId="urn:microsoft.com/office/officeart/2009/3/layout/HorizontalOrganizationChart#246"/>
    <dgm:cxn modelId="{5AD29788-A02F-A148-ABA8-9169E70D9B27}" type="presOf" srcId="{EE59202F-5D0E-2649-A635-D88BDB0C20B0}" destId="{D0B204A8-B9E8-E643-872F-70A59EAE9CAD}" srcOrd="0" destOrd="0" presId="urn:microsoft.com/office/officeart/2009/3/layout/HorizontalOrganizationChart#246"/>
    <dgm:cxn modelId="{C5D611ED-DE1C-9243-8D8F-A932752CD87D}" type="presOf" srcId="{5ED491BA-EB6A-0247-88C9-904A7B761D63}" destId="{199E7C18-39A1-9F4B-A107-C8E2CD500D3B}" srcOrd="0" destOrd="0" presId="urn:microsoft.com/office/officeart/2009/3/layout/HorizontalOrganizationChart#246"/>
    <dgm:cxn modelId="{93FFC1C1-285D-7C49-A1AD-A331904328ED}" type="presParOf" srcId="{2288FD34-22BA-704C-AD92-31F9F855B517}" destId="{A81BCCB8-8A52-8341-AB5B-989B675AB4B9}" srcOrd="0" destOrd="0" presId="urn:microsoft.com/office/officeart/2009/3/layout/HorizontalOrganizationChart#246"/>
    <dgm:cxn modelId="{2CD91F48-28E8-C343-879F-8D08FB9C7050}" type="presParOf" srcId="{A81BCCB8-8A52-8341-AB5B-989B675AB4B9}" destId="{9051AE74-416E-C544-B7DD-040C738FA31A}" srcOrd="0" destOrd="0" presId="urn:microsoft.com/office/officeart/2009/3/layout/HorizontalOrganizationChart#246"/>
    <dgm:cxn modelId="{BA4414A0-B05C-2243-905D-C0A483F35263}" type="presParOf" srcId="{9051AE74-416E-C544-B7DD-040C738FA31A}" destId="{546713E6-F196-7F44-B291-050D790C476D}" srcOrd="0" destOrd="0" presId="urn:microsoft.com/office/officeart/2009/3/layout/HorizontalOrganizationChart#246"/>
    <dgm:cxn modelId="{D4C9DB5E-D6D5-D94C-92BE-3BF8CD8CAE4C}" type="presParOf" srcId="{9051AE74-416E-C544-B7DD-040C738FA31A}" destId="{95BDFF54-8E23-7844-B3DF-55DCDF2DF809}" srcOrd="1" destOrd="0" presId="urn:microsoft.com/office/officeart/2009/3/layout/HorizontalOrganizationChart#246"/>
    <dgm:cxn modelId="{D0D9A559-99FF-FE46-8957-F17620756C3C}" type="presParOf" srcId="{A81BCCB8-8A52-8341-AB5B-989B675AB4B9}" destId="{BCFA9AD3-31B7-AD4D-B86A-FB588D5AC4AC}" srcOrd="1" destOrd="0" presId="urn:microsoft.com/office/officeart/2009/3/layout/HorizontalOrganizationChart#246"/>
    <dgm:cxn modelId="{6898FC2D-083B-5847-A70C-F3B8BCB4C379}" type="presParOf" srcId="{BCFA9AD3-31B7-AD4D-B86A-FB588D5AC4AC}" destId="{D0B204A8-B9E8-E643-872F-70A59EAE9CAD}" srcOrd="0" destOrd="0" presId="urn:microsoft.com/office/officeart/2009/3/layout/HorizontalOrganizationChart#246"/>
    <dgm:cxn modelId="{D729E7BC-1CEE-A14A-8C7B-B763AC29F3F4}" type="presParOf" srcId="{BCFA9AD3-31B7-AD4D-B86A-FB588D5AC4AC}" destId="{668339D2-AA89-7846-A396-8B9674F019DD}" srcOrd="1" destOrd="0" presId="urn:microsoft.com/office/officeart/2009/3/layout/HorizontalOrganizationChart#246"/>
    <dgm:cxn modelId="{476270F6-5EB5-504D-A2BC-11982AD47BA5}" type="presParOf" srcId="{668339D2-AA89-7846-A396-8B9674F019DD}" destId="{B200EBD8-B627-E449-8B0D-F970F0AC2256}" srcOrd="0" destOrd="0" presId="urn:microsoft.com/office/officeart/2009/3/layout/HorizontalOrganizationChart#246"/>
    <dgm:cxn modelId="{655796C1-34BE-0843-94B0-E3466A7DE8C2}" type="presParOf" srcId="{B200EBD8-B627-E449-8B0D-F970F0AC2256}" destId="{4A29E08D-4DED-CC42-9C06-17045CC662CF}" srcOrd="0" destOrd="0" presId="urn:microsoft.com/office/officeart/2009/3/layout/HorizontalOrganizationChart#246"/>
    <dgm:cxn modelId="{4CF3A02B-A069-4B4B-8B38-66A1F032B503}" type="presParOf" srcId="{B200EBD8-B627-E449-8B0D-F970F0AC2256}" destId="{35D0159D-6C7A-7E4A-BBE6-08E07C25397E}" srcOrd="1" destOrd="0" presId="urn:microsoft.com/office/officeart/2009/3/layout/HorizontalOrganizationChart#246"/>
    <dgm:cxn modelId="{D9ED0F7A-C95A-5941-B48E-CB585F5D2142}" type="presParOf" srcId="{668339D2-AA89-7846-A396-8B9674F019DD}" destId="{55E83D98-238A-794D-BF07-C4E94E05827C}" srcOrd="1" destOrd="0" presId="urn:microsoft.com/office/officeart/2009/3/layout/HorizontalOrganizationChart#246"/>
    <dgm:cxn modelId="{044F8FD2-9927-CC43-985B-E4E1884683CF}" type="presParOf" srcId="{668339D2-AA89-7846-A396-8B9674F019DD}" destId="{C193A77F-8104-434C-9570-57A366849A08}" srcOrd="2" destOrd="0" presId="urn:microsoft.com/office/officeart/2009/3/layout/HorizontalOrganizationChart#246"/>
    <dgm:cxn modelId="{3B92348E-67F0-AE4F-9E13-FBD7B3C2DC40}" type="presParOf" srcId="{BCFA9AD3-31B7-AD4D-B86A-FB588D5AC4AC}" destId="{199E7C18-39A1-9F4B-A107-C8E2CD500D3B}" srcOrd="2" destOrd="0" presId="urn:microsoft.com/office/officeart/2009/3/layout/HorizontalOrganizationChart#246"/>
    <dgm:cxn modelId="{0B68EE96-B0BA-4D42-BC43-AB23CA9EBB06}" type="presParOf" srcId="{BCFA9AD3-31B7-AD4D-B86A-FB588D5AC4AC}" destId="{E01BAA06-165E-A945-BC05-FE0D4BAC53C9}" srcOrd="3" destOrd="0" presId="urn:microsoft.com/office/officeart/2009/3/layout/HorizontalOrganizationChart#246"/>
    <dgm:cxn modelId="{A8AC65F3-217A-3D44-83AF-FBB3B9D5C69E}" type="presParOf" srcId="{E01BAA06-165E-A945-BC05-FE0D4BAC53C9}" destId="{F35B4F65-5311-D64A-AE4E-01DD26F52FA8}" srcOrd="0" destOrd="0" presId="urn:microsoft.com/office/officeart/2009/3/layout/HorizontalOrganizationChart#246"/>
    <dgm:cxn modelId="{DD3FF8AE-2C42-4C4F-92A0-771F452B7DCE}" type="presParOf" srcId="{F35B4F65-5311-D64A-AE4E-01DD26F52FA8}" destId="{BE9B9E0B-EF28-014C-802F-A2AE8458C85F}" srcOrd="0" destOrd="0" presId="urn:microsoft.com/office/officeart/2009/3/layout/HorizontalOrganizationChart#246"/>
    <dgm:cxn modelId="{6C91C719-82D4-8744-8136-9A71ECEB3325}" type="presParOf" srcId="{F35B4F65-5311-D64A-AE4E-01DD26F52FA8}" destId="{FF856479-0540-B24E-B5E1-3DD7DBAA399B}" srcOrd="1" destOrd="0" presId="urn:microsoft.com/office/officeart/2009/3/layout/HorizontalOrganizationChart#246"/>
    <dgm:cxn modelId="{0784D706-1BF3-E846-AE43-93C90F85E89D}" type="presParOf" srcId="{E01BAA06-165E-A945-BC05-FE0D4BAC53C9}" destId="{19105398-B91C-FE44-920B-8F8FAECC38D7}" srcOrd="1" destOrd="0" presId="urn:microsoft.com/office/officeart/2009/3/layout/HorizontalOrganizationChart#246"/>
    <dgm:cxn modelId="{E71A23E9-7DDE-334F-A49A-3ABB7F3D2593}" type="presParOf" srcId="{E01BAA06-165E-A945-BC05-FE0D4BAC53C9}" destId="{383A2B50-D584-D044-92AF-7E85750E41D8}" srcOrd="2" destOrd="0" presId="urn:microsoft.com/office/officeart/2009/3/layout/HorizontalOrganizationChart#246"/>
    <dgm:cxn modelId="{25847665-F9B7-154E-84AA-52D55FB56EC9}" type="presParOf" srcId="{BCFA9AD3-31B7-AD4D-B86A-FB588D5AC4AC}" destId="{8730436F-E906-AD48-BC60-EAE6D74A05A9}" srcOrd="4" destOrd="0" presId="urn:microsoft.com/office/officeart/2009/3/layout/HorizontalOrganizationChart#246"/>
    <dgm:cxn modelId="{E4D2408F-6A23-3B45-B598-55DCF51478B7}" type="presParOf" srcId="{BCFA9AD3-31B7-AD4D-B86A-FB588D5AC4AC}" destId="{7745314A-C227-BA46-9577-E9AEA9921A90}" srcOrd="5" destOrd="0" presId="urn:microsoft.com/office/officeart/2009/3/layout/HorizontalOrganizationChart#246"/>
    <dgm:cxn modelId="{90960901-A22F-3B45-8D64-E3BFBE14A688}" type="presParOf" srcId="{7745314A-C227-BA46-9577-E9AEA9921A90}" destId="{30294A11-B8FA-0B45-840E-81277829850B}" srcOrd="0" destOrd="0" presId="urn:microsoft.com/office/officeart/2009/3/layout/HorizontalOrganizationChart#246"/>
    <dgm:cxn modelId="{13388788-E7D7-634E-9BB0-741DE471DC4D}" type="presParOf" srcId="{30294A11-B8FA-0B45-840E-81277829850B}" destId="{D4D184D5-F84D-5E4C-B811-71F07B2B2DBA}" srcOrd="0" destOrd="0" presId="urn:microsoft.com/office/officeart/2009/3/layout/HorizontalOrganizationChart#246"/>
    <dgm:cxn modelId="{83A5F64E-5DCD-1749-8DE0-E77A9F182E97}" type="presParOf" srcId="{30294A11-B8FA-0B45-840E-81277829850B}" destId="{AE627B73-9787-CB47-9AE3-DA803173EC5D}" srcOrd="1" destOrd="0" presId="urn:microsoft.com/office/officeart/2009/3/layout/HorizontalOrganizationChart#246"/>
    <dgm:cxn modelId="{5E4C27CC-7BE8-A649-883C-F68D6016ED8D}" type="presParOf" srcId="{7745314A-C227-BA46-9577-E9AEA9921A90}" destId="{53C4DDBD-107F-4142-A357-451F0BCC6677}" srcOrd="1" destOrd="0" presId="urn:microsoft.com/office/officeart/2009/3/layout/HorizontalOrganizationChart#246"/>
    <dgm:cxn modelId="{72BE682C-3B7E-9541-BE4A-4B99F4905642}" type="presParOf" srcId="{7745314A-C227-BA46-9577-E9AEA9921A90}" destId="{6F5254C1-8857-7A4F-9C8B-77D162C9CEF2}" srcOrd="2" destOrd="0" presId="urn:microsoft.com/office/officeart/2009/3/layout/HorizontalOrganizationChart#246"/>
    <dgm:cxn modelId="{5521E573-92C2-7549-A25B-8557E032D906}" type="presParOf" srcId="{A81BCCB8-8A52-8341-AB5B-989B675AB4B9}" destId="{5F97A121-55AB-C048-A619-33DFE8068BBB}" srcOrd="2" destOrd="0" presId="urn:microsoft.com/office/officeart/2009/3/layout/HorizontalOrganizationChart#24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47" loCatId="" qsTypeId="urn:microsoft.com/office/officeart/2005/8/quickstyle/simple1#275" qsCatId="simple" csTypeId="urn:microsoft.com/office/officeart/2005/8/colors/accent5_1#275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pPr algn="l"/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pPr algn="l"/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pPr algn="l"/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5" custScaleX="868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5" custScaleX="899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3" presStyleIdx="2" presStyleCnt="5" custScaleX="920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3" presStyleCnt="5" custScaleX="1178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4" presStyleCnt="5" custScaleX="1178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F70186D5-268F-0E40-94BE-8A5F21432D6C}" type="presOf" srcId="{5ED491BA-EB6A-0247-88C9-904A7B761D63}" destId="{199E7C18-39A1-9F4B-A107-C8E2CD500D3B}" srcOrd="0" destOrd="0" presId="urn:microsoft.com/office/officeart/2009/3/layout/HorizontalOrganizationChart#247"/>
    <dgm:cxn modelId="{0DDF8E36-CD13-BF4F-B3A0-109AD75FB948}" type="presOf" srcId="{24A3F7E4-5229-7F40-A7BE-C55DAC09910C}" destId="{AB1B930A-5BBD-D14D-A038-FD59669854CC}" srcOrd="0" destOrd="0" presId="urn:microsoft.com/office/officeart/2009/3/layout/HorizontalOrganizationChart#247"/>
    <dgm:cxn modelId="{01785215-5F86-D940-BF12-A47A33AFF508}" type="presOf" srcId="{E7386FE0-53A1-404E-B6E5-80A6002B2276}" destId="{D4D184D5-F84D-5E4C-B811-71F07B2B2DBA}" srcOrd="0" destOrd="0" presId="urn:microsoft.com/office/officeart/2009/3/layout/HorizontalOrganizationChart#247"/>
    <dgm:cxn modelId="{6D52A607-A64E-9543-ACA1-1D68849536F4}" type="presOf" srcId="{E7386FE0-53A1-404E-B6E5-80A6002B2276}" destId="{AE627B73-9787-CB47-9AE3-DA803173EC5D}" srcOrd="1" destOrd="0" presId="urn:microsoft.com/office/officeart/2009/3/layout/HorizontalOrganizationChart#247"/>
    <dgm:cxn modelId="{26519DA6-80A3-3545-A8C1-F795EC92B5B3}" type="presOf" srcId="{62A4E36E-F3C1-C04C-9953-B32ADB29EE82}" destId="{4C79B413-7119-334C-B01C-EE7D8EB1E552}" srcOrd="0" destOrd="0" presId="urn:microsoft.com/office/officeart/2009/3/layout/HorizontalOrganizationChart#247"/>
    <dgm:cxn modelId="{6271B003-B092-1849-98C3-2ECCF4C34ED6}" type="presOf" srcId="{EE59202F-5D0E-2649-A635-D88BDB0C20B0}" destId="{D0B204A8-B9E8-E643-872F-70A59EAE9CAD}" srcOrd="0" destOrd="0" presId="urn:microsoft.com/office/officeart/2009/3/layout/HorizontalOrganizationChart#247"/>
    <dgm:cxn modelId="{8439FC61-0B80-564D-8234-5BBE92A8E8F5}" type="presOf" srcId="{4685CA47-9AC7-E740-98BE-6E7FE0604AE1}" destId="{159FA9EF-79C1-E544-9199-2809346B57B3}" srcOrd="1" destOrd="0" presId="urn:microsoft.com/office/officeart/2009/3/layout/HorizontalOrganizationChart#247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1F656AA5-2F5F-6F45-A701-6C470AB32330}" type="presOf" srcId="{65E9E3D3-0537-D643-B784-73F8876D6C02}" destId="{68DA386D-1296-CD45-AEE7-31F56F68D37D}" srcOrd="1" destOrd="0" presId="urn:microsoft.com/office/officeart/2009/3/layout/HorizontalOrganizationChart#247"/>
    <dgm:cxn modelId="{67D81AA3-DF14-8B4F-9EBD-47C2061ED6B3}" type="presOf" srcId="{9885791D-5342-D04A-8932-E3ECC25322C4}" destId="{4A29E08D-4DED-CC42-9C06-17045CC662CF}" srcOrd="0" destOrd="0" presId="urn:microsoft.com/office/officeart/2009/3/layout/HorizontalOrganizationChart#247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181BA0D-2055-A944-8B01-924E4A1EE01D}" type="presOf" srcId="{91871658-5C3D-F04D-A1FC-7A5BB58FC96F}" destId="{EA7032B5-8E6A-E14A-9112-5C08890AFF8F}" srcOrd="0" destOrd="0" presId="urn:microsoft.com/office/officeart/2009/3/layout/HorizontalOrganizationChart#247"/>
    <dgm:cxn modelId="{4B7082A9-1A45-7042-B455-50BC1E6BEC81}" type="presOf" srcId="{3C47112F-4312-AD43-BC31-10A824E4A822}" destId="{0093053F-1C5F-D249-8099-BE775E1635EB}" srcOrd="0" destOrd="0" presId="urn:microsoft.com/office/officeart/2009/3/layout/HorizontalOrganizationChart#247"/>
    <dgm:cxn modelId="{121F01B3-3977-9A4B-86D8-C28F4827F283}" type="presOf" srcId="{C84108CA-1057-DA43-95F3-7CAF5FF654B0}" destId="{2288FD34-22BA-704C-AD92-31F9F855B517}" srcOrd="0" destOrd="0" presId="urn:microsoft.com/office/officeart/2009/3/layout/HorizontalOrganizationChart#247"/>
    <dgm:cxn modelId="{E4D04C61-EA27-BB4D-BB2D-DF704D70A92B}" type="presOf" srcId="{9ACEFF22-BFCE-304E-9C13-8A241477B3A7}" destId="{5AABDCEC-010E-E04D-A7AA-316A16777369}" srcOrd="0" destOrd="0" presId="urn:microsoft.com/office/officeart/2009/3/layout/HorizontalOrganizationChart#247"/>
    <dgm:cxn modelId="{067CAD0C-BC6A-8E43-8ED2-048175AEEA84}" type="presOf" srcId="{305BB09E-89CA-564D-BA60-5C616963122F}" destId="{1A0203F5-58B5-D34E-A9AA-DBD26E9E265F}" srcOrd="1" destOrd="0" presId="urn:microsoft.com/office/officeart/2009/3/layout/HorizontalOrganizationChart#247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707D3350-B63C-BF45-9EBA-8E952187D46E}" type="presOf" srcId="{3C47112F-4312-AD43-BC31-10A824E4A822}" destId="{FF4D4B85-B32D-9F43-A0D8-515A0843FD13}" srcOrd="1" destOrd="0" presId="urn:microsoft.com/office/officeart/2009/3/layout/HorizontalOrganizationChart#247"/>
    <dgm:cxn modelId="{8F19E7F3-C58B-E544-866E-5D5D4461F922}" type="presOf" srcId="{62A4E36E-F3C1-C04C-9953-B32ADB29EE82}" destId="{6DACE414-0D04-5B41-9AE9-80A799D24964}" srcOrd="1" destOrd="0" presId="urn:microsoft.com/office/officeart/2009/3/layout/HorizontalOrganizationChart#247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CB1F530D-C6E5-FF4F-9AED-548D932E7884}" type="presOf" srcId="{65E9E3D3-0537-D643-B784-73F8876D6C02}" destId="{A2E96834-D69F-6C4F-B0B8-656A8D9643B0}" srcOrd="0" destOrd="0" presId="urn:microsoft.com/office/officeart/2009/3/layout/HorizontalOrganizationChart#247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AC73849D-1436-C549-AB49-1F44D213549B}" type="presOf" srcId="{FC63478C-1BBC-9E41-8ADC-FBC9154F617D}" destId="{564527E0-4F81-0749-8D15-7FC58DBD7C32}" srcOrd="0" destOrd="0" presId="urn:microsoft.com/office/officeart/2009/3/layout/HorizontalOrganizationChart#247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B66E6C8D-C17A-B641-B6FB-111E2C796659}" type="presOf" srcId="{7F63ACE5-BBC4-2948-8504-F8232C50C59A}" destId="{FF856479-0540-B24E-B5E1-3DD7DBAA399B}" srcOrd="1" destOrd="0" presId="urn:microsoft.com/office/officeart/2009/3/layout/HorizontalOrganizationChart#247"/>
    <dgm:cxn modelId="{BA876DD0-F3BF-344B-A269-324E89E21AFF}" type="presOf" srcId="{0D43ED7A-FA38-4D4A-B4E0-BC560BA620EA}" destId="{8730436F-E906-AD48-BC60-EAE6D74A05A9}" srcOrd="0" destOrd="0" presId="urn:microsoft.com/office/officeart/2009/3/layout/HorizontalOrganizationChart#247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A8CF548E-7F28-7340-8FA0-97B2DBC48FDF}" type="presOf" srcId="{7F63ACE5-BBC4-2948-8504-F8232C50C59A}" destId="{BE9B9E0B-EF28-014C-802F-A2AE8458C85F}" srcOrd="0" destOrd="0" presId="urn:microsoft.com/office/officeart/2009/3/layout/HorizontalOrganizationChart#247"/>
    <dgm:cxn modelId="{E1BCD36D-57D4-4E45-9525-9C35160E57BA}" type="presOf" srcId="{9ACEFF22-BFCE-304E-9C13-8A241477B3A7}" destId="{A1EE76CA-3D32-4745-BB98-C3D94C1C0D80}" srcOrd="1" destOrd="0" presId="urn:microsoft.com/office/officeart/2009/3/layout/HorizontalOrganizationChart#247"/>
    <dgm:cxn modelId="{6FA245CD-C7A1-CE46-B06A-B5846821D992}" type="presOf" srcId="{B4148F00-3A48-0541-9DE6-2805FE8C1B5E}" destId="{D769AE1D-24A9-7141-8B33-344BEC6D5DC1}" srcOrd="0" destOrd="0" presId="urn:microsoft.com/office/officeart/2009/3/layout/HorizontalOrganizationChart#247"/>
    <dgm:cxn modelId="{F2267F49-21BD-CC4A-8E07-96A178C7D2A5}" type="presOf" srcId="{9885791D-5342-D04A-8932-E3ECC25322C4}" destId="{35D0159D-6C7A-7E4A-BBE6-08E07C25397E}" srcOrd="1" destOrd="0" presId="urn:microsoft.com/office/officeart/2009/3/layout/HorizontalOrganizationChart#247"/>
    <dgm:cxn modelId="{E24A82C1-DEE5-E74E-ACC9-713A420440C6}" type="presOf" srcId="{4685CA47-9AC7-E740-98BE-6E7FE0604AE1}" destId="{42A5C67A-A6F4-3542-A303-30B8DD65057D}" srcOrd="0" destOrd="0" presId="urn:microsoft.com/office/officeart/2009/3/layout/HorizontalOrganizationChart#247"/>
    <dgm:cxn modelId="{1524F74F-BBE9-234F-A911-4CF627292721}" type="presOf" srcId="{305BB09E-89CA-564D-BA60-5C616963122F}" destId="{1A63EF55-B5BE-084D-AD0E-4AEAA20BF751}" srcOrd="0" destOrd="0" presId="urn:microsoft.com/office/officeart/2009/3/layout/HorizontalOrganizationChart#247"/>
    <dgm:cxn modelId="{B30F514F-D6FB-BB4C-8B4B-4D34E2E90A69}" type="presOf" srcId="{637E5DC8-941B-2F4A-B1AE-0817F4316227}" destId="{9FBC76AB-212F-8940-888B-CD4C9FC59450}" srcOrd="0" destOrd="0" presId="urn:microsoft.com/office/officeart/2009/3/layout/HorizontalOrganizationChart#247"/>
    <dgm:cxn modelId="{9DD53BCF-2260-5249-AC09-9E25AA7A4D51}" type="presParOf" srcId="{2288FD34-22BA-704C-AD92-31F9F855B517}" destId="{4C3D3FAF-518E-6C49-A2C1-2CE3B2C4A287}" srcOrd="0" destOrd="0" presId="urn:microsoft.com/office/officeart/2009/3/layout/HorizontalOrganizationChart#247"/>
    <dgm:cxn modelId="{01E9A75F-B949-CC4C-95E4-56EB222C67DA}" type="presParOf" srcId="{4C3D3FAF-518E-6C49-A2C1-2CE3B2C4A287}" destId="{9DB823C8-46C1-AF49-9DF9-A9BE2BEB89AE}" srcOrd="0" destOrd="0" presId="urn:microsoft.com/office/officeart/2009/3/layout/HorizontalOrganizationChart#247"/>
    <dgm:cxn modelId="{B00BC9FC-80F6-384C-A6C3-C66F33128A79}" type="presParOf" srcId="{9DB823C8-46C1-AF49-9DF9-A9BE2BEB89AE}" destId="{A2E96834-D69F-6C4F-B0B8-656A8D9643B0}" srcOrd="0" destOrd="0" presId="urn:microsoft.com/office/officeart/2009/3/layout/HorizontalOrganizationChart#247"/>
    <dgm:cxn modelId="{E0E4A55A-0D14-B747-A3B7-5E425A41C023}" type="presParOf" srcId="{9DB823C8-46C1-AF49-9DF9-A9BE2BEB89AE}" destId="{68DA386D-1296-CD45-AEE7-31F56F68D37D}" srcOrd="1" destOrd="0" presId="urn:microsoft.com/office/officeart/2009/3/layout/HorizontalOrganizationChart#247"/>
    <dgm:cxn modelId="{117EFF2C-9868-6C49-9EDC-EEA0F6E1F533}" type="presParOf" srcId="{4C3D3FAF-518E-6C49-A2C1-2CE3B2C4A287}" destId="{896EDC34-08D4-F943-8ECB-6CB25D39512A}" srcOrd="1" destOrd="0" presId="urn:microsoft.com/office/officeart/2009/3/layout/HorizontalOrganizationChart#247"/>
    <dgm:cxn modelId="{F741DE14-356D-E245-BEDB-833747E37B5C}" type="presParOf" srcId="{896EDC34-08D4-F943-8ECB-6CB25D39512A}" destId="{EA7032B5-8E6A-E14A-9112-5C08890AFF8F}" srcOrd="0" destOrd="0" presId="urn:microsoft.com/office/officeart/2009/3/layout/HorizontalOrganizationChart#247"/>
    <dgm:cxn modelId="{CA12E607-AA0D-6340-9F23-6D42AAC192A3}" type="presParOf" srcId="{896EDC34-08D4-F943-8ECB-6CB25D39512A}" destId="{DF10D381-A89F-3846-922C-37CCBCB21D49}" srcOrd="1" destOrd="0" presId="urn:microsoft.com/office/officeart/2009/3/layout/HorizontalOrganizationChart#247"/>
    <dgm:cxn modelId="{F57DA1B4-0F2F-3F42-B253-546CC2532D68}" type="presParOf" srcId="{DF10D381-A89F-3846-922C-37CCBCB21D49}" destId="{D583B74B-E3F2-744F-AEDA-F599741356C8}" srcOrd="0" destOrd="0" presId="urn:microsoft.com/office/officeart/2009/3/layout/HorizontalOrganizationChart#247"/>
    <dgm:cxn modelId="{4EA7BC62-BFA7-E345-B604-D9BA0AC6FB32}" type="presParOf" srcId="{D583B74B-E3F2-744F-AEDA-F599741356C8}" destId="{42A5C67A-A6F4-3542-A303-30B8DD65057D}" srcOrd="0" destOrd="0" presId="urn:microsoft.com/office/officeart/2009/3/layout/HorizontalOrganizationChart#247"/>
    <dgm:cxn modelId="{92AA1A55-86EC-9841-A5D4-D27D412006C4}" type="presParOf" srcId="{D583B74B-E3F2-744F-AEDA-F599741356C8}" destId="{159FA9EF-79C1-E544-9199-2809346B57B3}" srcOrd="1" destOrd="0" presId="urn:microsoft.com/office/officeart/2009/3/layout/HorizontalOrganizationChart#247"/>
    <dgm:cxn modelId="{0720E366-5953-D944-9E53-F4DC5D70EE61}" type="presParOf" srcId="{DF10D381-A89F-3846-922C-37CCBCB21D49}" destId="{57E3D6CE-58A9-3B4F-BDEF-1CC63E43482F}" srcOrd="1" destOrd="0" presId="urn:microsoft.com/office/officeart/2009/3/layout/HorizontalOrganizationChart#247"/>
    <dgm:cxn modelId="{C6351201-8267-8D4D-A4E6-15C9D993CE8B}" type="presParOf" srcId="{57E3D6CE-58A9-3B4F-BDEF-1CC63E43482F}" destId="{D0B204A8-B9E8-E643-872F-70A59EAE9CAD}" srcOrd="0" destOrd="0" presId="urn:microsoft.com/office/officeart/2009/3/layout/HorizontalOrganizationChart#247"/>
    <dgm:cxn modelId="{1D0C4361-7DDD-8F4F-938F-7F8082BB69A9}" type="presParOf" srcId="{57E3D6CE-58A9-3B4F-BDEF-1CC63E43482F}" destId="{668339D2-AA89-7846-A396-8B9674F019DD}" srcOrd="1" destOrd="0" presId="urn:microsoft.com/office/officeart/2009/3/layout/HorizontalOrganizationChart#247"/>
    <dgm:cxn modelId="{777F10C7-3F5D-3048-AB32-406FC4DDA325}" type="presParOf" srcId="{668339D2-AA89-7846-A396-8B9674F019DD}" destId="{B200EBD8-B627-E449-8B0D-F970F0AC2256}" srcOrd="0" destOrd="0" presId="urn:microsoft.com/office/officeart/2009/3/layout/HorizontalOrganizationChart#247"/>
    <dgm:cxn modelId="{1A93CB5D-1451-BC40-9CBA-3D1AAB54B29A}" type="presParOf" srcId="{B200EBD8-B627-E449-8B0D-F970F0AC2256}" destId="{4A29E08D-4DED-CC42-9C06-17045CC662CF}" srcOrd="0" destOrd="0" presId="urn:microsoft.com/office/officeart/2009/3/layout/HorizontalOrganizationChart#247"/>
    <dgm:cxn modelId="{76D4BF6B-FA7D-B245-921B-16061306B958}" type="presParOf" srcId="{B200EBD8-B627-E449-8B0D-F970F0AC2256}" destId="{35D0159D-6C7A-7E4A-BBE6-08E07C25397E}" srcOrd="1" destOrd="0" presId="urn:microsoft.com/office/officeart/2009/3/layout/HorizontalOrganizationChart#247"/>
    <dgm:cxn modelId="{8C007DAC-3644-AB4E-9E9A-B23284402CC8}" type="presParOf" srcId="{668339D2-AA89-7846-A396-8B9674F019DD}" destId="{55E83D98-238A-794D-BF07-C4E94E05827C}" srcOrd="1" destOrd="0" presId="urn:microsoft.com/office/officeart/2009/3/layout/HorizontalOrganizationChart#247"/>
    <dgm:cxn modelId="{C0A0F261-F604-9445-9286-A56A486FA6B7}" type="presParOf" srcId="{668339D2-AA89-7846-A396-8B9674F019DD}" destId="{C193A77F-8104-434C-9570-57A366849A08}" srcOrd="2" destOrd="0" presId="urn:microsoft.com/office/officeart/2009/3/layout/HorizontalOrganizationChart#247"/>
    <dgm:cxn modelId="{E35AEFDD-54B4-1744-8EC9-3C7EB6955C1E}" type="presParOf" srcId="{57E3D6CE-58A9-3B4F-BDEF-1CC63E43482F}" destId="{199E7C18-39A1-9F4B-A107-C8E2CD500D3B}" srcOrd="2" destOrd="0" presId="urn:microsoft.com/office/officeart/2009/3/layout/HorizontalOrganizationChart#247"/>
    <dgm:cxn modelId="{25E1E662-D0E9-6F49-AF1E-17203899DBFA}" type="presParOf" srcId="{57E3D6CE-58A9-3B4F-BDEF-1CC63E43482F}" destId="{E01BAA06-165E-A945-BC05-FE0D4BAC53C9}" srcOrd="3" destOrd="0" presId="urn:microsoft.com/office/officeart/2009/3/layout/HorizontalOrganizationChart#247"/>
    <dgm:cxn modelId="{EFF591EF-7362-BE4F-8FF2-9544E1F64EAF}" type="presParOf" srcId="{E01BAA06-165E-A945-BC05-FE0D4BAC53C9}" destId="{F35B4F65-5311-D64A-AE4E-01DD26F52FA8}" srcOrd="0" destOrd="0" presId="urn:microsoft.com/office/officeart/2009/3/layout/HorizontalOrganizationChart#247"/>
    <dgm:cxn modelId="{A9A000D8-2B7F-1646-84F7-07CAA491617F}" type="presParOf" srcId="{F35B4F65-5311-D64A-AE4E-01DD26F52FA8}" destId="{BE9B9E0B-EF28-014C-802F-A2AE8458C85F}" srcOrd="0" destOrd="0" presId="urn:microsoft.com/office/officeart/2009/3/layout/HorizontalOrganizationChart#247"/>
    <dgm:cxn modelId="{C6F2529B-501E-754C-AD52-789FEF369503}" type="presParOf" srcId="{F35B4F65-5311-D64A-AE4E-01DD26F52FA8}" destId="{FF856479-0540-B24E-B5E1-3DD7DBAA399B}" srcOrd="1" destOrd="0" presId="urn:microsoft.com/office/officeart/2009/3/layout/HorizontalOrganizationChart#247"/>
    <dgm:cxn modelId="{662E6833-D1F6-4A4E-8ECB-22DAE267031A}" type="presParOf" srcId="{E01BAA06-165E-A945-BC05-FE0D4BAC53C9}" destId="{19105398-B91C-FE44-920B-8F8FAECC38D7}" srcOrd="1" destOrd="0" presId="urn:microsoft.com/office/officeart/2009/3/layout/HorizontalOrganizationChart#247"/>
    <dgm:cxn modelId="{0E6FA838-AC00-2B4E-9F9B-C88E404A0593}" type="presParOf" srcId="{E01BAA06-165E-A945-BC05-FE0D4BAC53C9}" destId="{383A2B50-D584-D044-92AF-7E85750E41D8}" srcOrd="2" destOrd="0" presId="urn:microsoft.com/office/officeart/2009/3/layout/HorizontalOrganizationChart#247"/>
    <dgm:cxn modelId="{8495B677-B758-F74F-9DF5-B4F1233C2D5A}" type="presParOf" srcId="{57E3D6CE-58A9-3B4F-BDEF-1CC63E43482F}" destId="{8730436F-E906-AD48-BC60-EAE6D74A05A9}" srcOrd="4" destOrd="0" presId="urn:microsoft.com/office/officeart/2009/3/layout/HorizontalOrganizationChart#247"/>
    <dgm:cxn modelId="{2B51ED0D-7A32-1247-8C82-4257794B2048}" type="presParOf" srcId="{57E3D6CE-58A9-3B4F-BDEF-1CC63E43482F}" destId="{7745314A-C227-BA46-9577-E9AEA9921A90}" srcOrd="5" destOrd="0" presId="urn:microsoft.com/office/officeart/2009/3/layout/HorizontalOrganizationChart#247"/>
    <dgm:cxn modelId="{294DC04D-89F0-E34E-9741-D9BAD1641F5C}" type="presParOf" srcId="{7745314A-C227-BA46-9577-E9AEA9921A90}" destId="{30294A11-B8FA-0B45-840E-81277829850B}" srcOrd="0" destOrd="0" presId="urn:microsoft.com/office/officeart/2009/3/layout/HorizontalOrganizationChart#247"/>
    <dgm:cxn modelId="{182467E5-0260-3C43-9321-73F0437C28FC}" type="presParOf" srcId="{30294A11-B8FA-0B45-840E-81277829850B}" destId="{D4D184D5-F84D-5E4C-B811-71F07B2B2DBA}" srcOrd="0" destOrd="0" presId="urn:microsoft.com/office/officeart/2009/3/layout/HorizontalOrganizationChart#247"/>
    <dgm:cxn modelId="{FB8A31AB-4DA4-1846-B8D4-34BFB1043E4F}" type="presParOf" srcId="{30294A11-B8FA-0B45-840E-81277829850B}" destId="{AE627B73-9787-CB47-9AE3-DA803173EC5D}" srcOrd="1" destOrd="0" presId="urn:microsoft.com/office/officeart/2009/3/layout/HorizontalOrganizationChart#247"/>
    <dgm:cxn modelId="{560BC6D9-1EA2-9645-ACE7-B4194C9CAFE6}" type="presParOf" srcId="{7745314A-C227-BA46-9577-E9AEA9921A90}" destId="{53C4DDBD-107F-4142-A357-451F0BCC6677}" srcOrd="1" destOrd="0" presId="urn:microsoft.com/office/officeart/2009/3/layout/HorizontalOrganizationChart#247"/>
    <dgm:cxn modelId="{5B4B934D-FF85-2744-9893-DA60A9478046}" type="presParOf" srcId="{7745314A-C227-BA46-9577-E9AEA9921A90}" destId="{6F5254C1-8857-7A4F-9C8B-77D162C9CEF2}" srcOrd="2" destOrd="0" presId="urn:microsoft.com/office/officeart/2009/3/layout/HorizontalOrganizationChart#247"/>
    <dgm:cxn modelId="{EE4897FC-6430-6E48-9209-E953A7E6AF80}" type="presParOf" srcId="{DF10D381-A89F-3846-922C-37CCBCB21D49}" destId="{D72D3F25-335E-B94E-A54E-CC9ABCE68324}" srcOrd="2" destOrd="0" presId="urn:microsoft.com/office/officeart/2009/3/layout/HorizontalOrganizationChart#247"/>
    <dgm:cxn modelId="{DCEE8876-9244-2C40-87A8-A6639E795BA1}" type="presParOf" srcId="{896EDC34-08D4-F943-8ECB-6CB25D39512A}" destId="{D769AE1D-24A9-7141-8B33-344BEC6D5DC1}" srcOrd="2" destOrd="0" presId="urn:microsoft.com/office/officeart/2009/3/layout/HorizontalOrganizationChart#247"/>
    <dgm:cxn modelId="{744F8FA6-DB4E-8F47-8379-A77880F32396}" type="presParOf" srcId="{896EDC34-08D4-F943-8ECB-6CB25D39512A}" destId="{86A493E2-0E33-0045-A45D-CF7F96341E11}" srcOrd="3" destOrd="0" presId="urn:microsoft.com/office/officeart/2009/3/layout/HorizontalOrganizationChart#247"/>
    <dgm:cxn modelId="{F72FEAB0-01E2-EC4A-8116-2DD76D1C1485}" type="presParOf" srcId="{86A493E2-0E33-0045-A45D-CF7F96341E11}" destId="{393C0281-3FE2-D94C-B521-6396274A946F}" srcOrd="0" destOrd="0" presId="urn:microsoft.com/office/officeart/2009/3/layout/HorizontalOrganizationChart#247"/>
    <dgm:cxn modelId="{E5F9FEA2-4551-4346-ACAB-37D383834C92}" type="presParOf" srcId="{393C0281-3FE2-D94C-B521-6396274A946F}" destId="{1A63EF55-B5BE-084D-AD0E-4AEAA20BF751}" srcOrd="0" destOrd="0" presId="urn:microsoft.com/office/officeart/2009/3/layout/HorizontalOrganizationChart#247"/>
    <dgm:cxn modelId="{8DBA3821-3E45-9A49-A96D-6BECDA2C4CD5}" type="presParOf" srcId="{393C0281-3FE2-D94C-B521-6396274A946F}" destId="{1A0203F5-58B5-D34E-A9AA-DBD26E9E265F}" srcOrd="1" destOrd="0" presId="urn:microsoft.com/office/officeart/2009/3/layout/HorizontalOrganizationChart#247"/>
    <dgm:cxn modelId="{4D772469-7726-7C40-928A-77F3AD95C467}" type="presParOf" srcId="{86A493E2-0E33-0045-A45D-CF7F96341E11}" destId="{C9BBEBB2-3F99-8C47-BEB2-68F7FA896546}" srcOrd="1" destOrd="0" presId="urn:microsoft.com/office/officeart/2009/3/layout/HorizontalOrganizationChart#247"/>
    <dgm:cxn modelId="{8FBAC165-5622-BD43-807A-82AA2B6803DA}" type="presParOf" srcId="{C9BBEBB2-3F99-8C47-BEB2-68F7FA896546}" destId="{AB1B930A-5BBD-D14D-A038-FD59669854CC}" srcOrd="0" destOrd="0" presId="urn:microsoft.com/office/officeart/2009/3/layout/HorizontalOrganizationChart#247"/>
    <dgm:cxn modelId="{0C451884-04F9-C842-B7A4-07DD2F77FE0A}" type="presParOf" srcId="{C9BBEBB2-3F99-8C47-BEB2-68F7FA896546}" destId="{CAE9F499-0360-6649-BCCF-27AECD92A4A6}" srcOrd="1" destOrd="0" presId="urn:microsoft.com/office/officeart/2009/3/layout/HorizontalOrganizationChart#247"/>
    <dgm:cxn modelId="{E44A4D50-81F6-6145-AE74-4146083581E4}" type="presParOf" srcId="{CAE9F499-0360-6649-BCCF-27AECD92A4A6}" destId="{D54CD12C-7FE4-D741-A333-2E36A5D76BDA}" srcOrd="0" destOrd="0" presId="urn:microsoft.com/office/officeart/2009/3/layout/HorizontalOrganizationChart#247"/>
    <dgm:cxn modelId="{C527196C-6563-E644-801F-729D61334DB2}" type="presParOf" srcId="{D54CD12C-7FE4-D741-A333-2E36A5D76BDA}" destId="{0093053F-1C5F-D249-8099-BE775E1635EB}" srcOrd="0" destOrd="0" presId="urn:microsoft.com/office/officeart/2009/3/layout/HorizontalOrganizationChart#247"/>
    <dgm:cxn modelId="{9426C24A-B5A5-2C46-94A3-D1F1A59FCFA8}" type="presParOf" srcId="{D54CD12C-7FE4-D741-A333-2E36A5D76BDA}" destId="{FF4D4B85-B32D-9F43-A0D8-515A0843FD13}" srcOrd="1" destOrd="0" presId="urn:microsoft.com/office/officeart/2009/3/layout/HorizontalOrganizationChart#247"/>
    <dgm:cxn modelId="{8F19A888-5968-D044-B9DB-3DD8A7C4486F}" type="presParOf" srcId="{CAE9F499-0360-6649-BCCF-27AECD92A4A6}" destId="{E8DEF2B8-9282-0048-A92A-A257775FEBC6}" srcOrd="1" destOrd="0" presId="urn:microsoft.com/office/officeart/2009/3/layout/HorizontalOrganizationChart#247"/>
    <dgm:cxn modelId="{DB957F70-AE0B-1846-AE51-E6A92329F6AA}" type="presParOf" srcId="{CAE9F499-0360-6649-BCCF-27AECD92A4A6}" destId="{CE176C47-7861-794B-A449-F98188741044}" srcOrd="2" destOrd="0" presId="urn:microsoft.com/office/officeart/2009/3/layout/HorizontalOrganizationChart#247"/>
    <dgm:cxn modelId="{F50CBB3E-9540-6947-A0BA-A8C0B57D4D32}" type="presParOf" srcId="{C9BBEBB2-3F99-8C47-BEB2-68F7FA896546}" destId="{564527E0-4F81-0749-8D15-7FC58DBD7C32}" srcOrd="2" destOrd="0" presId="urn:microsoft.com/office/officeart/2009/3/layout/HorizontalOrganizationChart#247"/>
    <dgm:cxn modelId="{D9EEEE6F-9BD9-E943-802C-780755EF7E5E}" type="presParOf" srcId="{C9BBEBB2-3F99-8C47-BEB2-68F7FA896546}" destId="{F121C412-14FE-4645-8113-71139DBC1B05}" srcOrd="3" destOrd="0" presId="urn:microsoft.com/office/officeart/2009/3/layout/HorizontalOrganizationChart#247"/>
    <dgm:cxn modelId="{814A956A-5B0F-994C-A9B5-93E1B810FBC3}" type="presParOf" srcId="{F121C412-14FE-4645-8113-71139DBC1B05}" destId="{04F7D8B7-A24F-7348-892A-CD8DC02F855E}" srcOrd="0" destOrd="0" presId="urn:microsoft.com/office/officeart/2009/3/layout/HorizontalOrganizationChart#247"/>
    <dgm:cxn modelId="{3655B303-BC69-A140-AB1D-5CCCC41B0796}" type="presParOf" srcId="{04F7D8B7-A24F-7348-892A-CD8DC02F855E}" destId="{4C79B413-7119-334C-B01C-EE7D8EB1E552}" srcOrd="0" destOrd="0" presId="urn:microsoft.com/office/officeart/2009/3/layout/HorizontalOrganizationChart#247"/>
    <dgm:cxn modelId="{07548068-EC1B-374D-85FE-07520F893A7B}" type="presParOf" srcId="{04F7D8B7-A24F-7348-892A-CD8DC02F855E}" destId="{6DACE414-0D04-5B41-9AE9-80A799D24964}" srcOrd="1" destOrd="0" presId="urn:microsoft.com/office/officeart/2009/3/layout/HorizontalOrganizationChart#247"/>
    <dgm:cxn modelId="{E3B120C4-47E4-4248-A94E-A83533C688AD}" type="presParOf" srcId="{F121C412-14FE-4645-8113-71139DBC1B05}" destId="{D256140F-DBA0-6441-9D4B-51F68C620EF8}" srcOrd="1" destOrd="0" presId="urn:microsoft.com/office/officeart/2009/3/layout/HorizontalOrganizationChart#247"/>
    <dgm:cxn modelId="{1C6FB604-CE67-804F-AC6E-6AE6C1269C2D}" type="presParOf" srcId="{F121C412-14FE-4645-8113-71139DBC1B05}" destId="{17E1F377-24BD-EE48-83B8-01537942D6F4}" srcOrd="2" destOrd="0" presId="urn:microsoft.com/office/officeart/2009/3/layout/HorizontalOrganizationChart#247"/>
    <dgm:cxn modelId="{F1721B3D-C29A-B642-A7E5-89B0608172FB}" type="presParOf" srcId="{86A493E2-0E33-0045-A45D-CF7F96341E11}" destId="{FD7C51B7-E235-FF4A-8CE2-9903CD0D5701}" srcOrd="2" destOrd="0" presId="urn:microsoft.com/office/officeart/2009/3/layout/HorizontalOrganizationChart#247"/>
    <dgm:cxn modelId="{F725491D-BBC5-D648-851B-3865C96FA96E}" type="presParOf" srcId="{896EDC34-08D4-F943-8ECB-6CB25D39512A}" destId="{9FBC76AB-212F-8940-888B-CD4C9FC59450}" srcOrd="4" destOrd="0" presId="urn:microsoft.com/office/officeart/2009/3/layout/HorizontalOrganizationChart#247"/>
    <dgm:cxn modelId="{8D11DC2B-9599-9A45-ADAA-FD518B2722C6}" type="presParOf" srcId="{896EDC34-08D4-F943-8ECB-6CB25D39512A}" destId="{100F0781-0D2C-8F44-8A5E-177D1888827C}" srcOrd="5" destOrd="0" presId="urn:microsoft.com/office/officeart/2009/3/layout/HorizontalOrganizationChart#247"/>
    <dgm:cxn modelId="{F41B8D4B-2DC7-CE48-B92F-273042F824F4}" type="presParOf" srcId="{100F0781-0D2C-8F44-8A5E-177D1888827C}" destId="{A39ABE9E-0FDC-3049-80A9-6BAD15B42EA4}" srcOrd="0" destOrd="0" presId="urn:microsoft.com/office/officeart/2009/3/layout/HorizontalOrganizationChart#247"/>
    <dgm:cxn modelId="{1A1DF99C-DBB0-EF41-BFA4-ADF3C2AA1876}" type="presParOf" srcId="{A39ABE9E-0FDC-3049-80A9-6BAD15B42EA4}" destId="{5AABDCEC-010E-E04D-A7AA-316A16777369}" srcOrd="0" destOrd="0" presId="urn:microsoft.com/office/officeart/2009/3/layout/HorizontalOrganizationChart#247"/>
    <dgm:cxn modelId="{442013F3-77B3-D640-BC08-D2FB22B79802}" type="presParOf" srcId="{A39ABE9E-0FDC-3049-80A9-6BAD15B42EA4}" destId="{A1EE76CA-3D32-4745-BB98-C3D94C1C0D80}" srcOrd="1" destOrd="0" presId="urn:microsoft.com/office/officeart/2009/3/layout/HorizontalOrganizationChart#247"/>
    <dgm:cxn modelId="{200A0F68-36BD-9C40-AACC-3533F4EE08BC}" type="presParOf" srcId="{100F0781-0D2C-8F44-8A5E-177D1888827C}" destId="{C74B09E2-DA67-234B-9031-F5C13AC764FE}" srcOrd="1" destOrd="0" presId="urn:microsoft.com/office/officeart/2009/3/layout/HorizontalOrganizationChart#247"/>
    <dgm:cxn modelId="{C6B8C4CD-F7F8-7847-A0C4-5A4250FEECBB}" type="presParOf" srcId="{100F0781-0D2C-8F44-8A5E-177D1888827C}" destId="{0A969889-DA33-A34A-B210-97A8642F94D5}" srcOrd="2" destOrd="0" presId="urn:microsoft.com/office/officeart/2009/3/layout/HorizontalOrganizationChart#247"/>
    <dgm:cxn modelId="{D4E45B4B-EF22-D04B-A0E4-A5B8557400AF}" type="presParOf" srcId="{4C3D3FAF-518E-6C49-A2C1-2CE3B2C4A287}" destId="{8C04021C-E693-0040-8651-B19E85018D01}" srcOrd="2" destOrd="0" presId="urn:microsoft.com/office/officeart/2009/3/layout/HorizontalOrganizationChart#24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48" loCatId="" qsTypeId="urn:microsoft.com/office/officeart/2005/8/quickstyle/simple1#276" qsCatId="simple" csTypeId="urn:microsoft.com/office/officeart/2005/8/colors/accent5_1#276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21CE6560-2664-434C-A597-70E9926198E4}" type="presOf" srcId="{91871658-5C3D-F04D-A1FC-7A5BB58FC96F}" destId="{EA7032B5-8E6A-E14A-9112-5C08890AFF8F}" srcOrd="0" destOrd="0" presId="urn:microsoft.com/office/officeart/2009/3/layout/HorizontalOrganizationChart#248"/>
    <dgm:cxn modelId="{17672C95-76C1-844C-AA81-5F64F1299A3B}" type="presOf" srcId="{305BB09E-89CA-564D-BA60-5C616963122F}" destId="{1A0203F5-58B5-D34E-A9AA-DBD26E9E265F}" srcOrd="1" destOrd="0" presId="urn:microsoft.com/office/officeart/2009/3/layout/HorizontalOrganizationChart#248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1C87FB8F-F957-B94C-92EE-EB0607E2710E}" type="presOf" srcId="{3C47112F-4312-AD43-BC31-10A824E4A822}" destId="{FF4D4B85-B32D-9F43-A0D8-515A0843FD13}" srcOrd="1" destOrd="0" presId="urn:microsoft.com/office/officeart/2009/3/layout/HorizontalOrganizationChart#248"/>
    <dgm:cxn modelId="{343FC77D-6CD5-7742-81DB-6FE6C34E43A0}" type="presOf" srcId="{637E5DC8-941B-2F4A-B1AE-0817F4316227}" destId="{9FBC76AB-212F-8940-888B-CD4C9FC59450}" srcOrd="0" destOrd="0" presId="urn:microsoft.com/office/officeart/2009/3/layout/HorizontalOrganizationChart#248"/>
    <dgm:cxn modelId="{9950792E-B2B5-584D-A809-2754E243A39E}" type="presOf" srcId="{FC63478C-1BBC-9E41-8ADC-FBC9154F617D}" destId="{564527E0-4F81-0749-8D15-7FC58DBD7C32}" srcOrd="0" destOrd="0" presId="urn:microsoft.com/office/officeart/2009/3/layout/HorizontalOrganizationChart#248"/>
    <dgm:cxn modelId="{608D6BAE-E3F5-E445-9F08-C0CDE187535E}" type="presOf" srcId="{3C47112F-4312-AD43-BC31-10A824E4A822}" destId="{0093053F-1C5F-D249-8099-BE775E1635EB}" srcOrd="0" destOrd="0" presId="urn:microsoft.com/office/officeart/2009/3/layout/HorizontalOrganizationChart#248"/>
    <dgm:cxn modelId="{E1229411-4ED3-6341-8833-AEF7CA740D27}" type="presOf" srcId="{305BB09E-89CA-564D-BA60-5C616963122F}" destId="{1A63EF55-B5BE-084D-AD0E-4AEAA20BF751}" srcOrd="0" destOrd="0" presId="urn:microsoft.com/office/officeart/2009/3/layout/HorizontalOrganizationChart#248"/>
    <dgm:cxn modelId="{D0C0648B-6E28-0447-9AC4-01DBFA2C267D}" type="presOf" srcId="{65E9E3D3-0537-D643-B784-73F8876D6C02}" destId="{A2E96834-D69F-6C4F-B0B8-656A8D9643B0}" srcOrd="0" destOrd="0" presId="urn:microsoft.com/office/officeart/2009/3/layout/HorizontalOrganizationChart#248"/>
    <dgm:cxn modelId="{BC8AA60A-E522-AC46-B047-8BD0B0947BFF}" type="presOf" srcId="{B4148F00-3A48-0541-9DE6-2805FE8C1B5E}" destId="{D769AE1D-24A9-7141-8B33-344BEC6D5DC1}" srcOrd="0" destOrd="0" presId="urn:microsoft.com/office/officeart/2009/3/layout/HorizontalOrganizationChart#248"/>
    <dgm:cxn modelId="{CF132B47-3231-B84F-8366-DB32594FA82B}" type="presOf" srcId="{62A4E36E-F3C1-C04C-9953-B32ADB29EE82}" destId="{6DACE414-0D04-5B41-9AE9-80A799D24964}" srcOrd="1" destOrd="0" presId="urn:microsoft.com/office/officeart/2009/3/layout/HorizontalOrganizationChart#248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9BE7A3FA-A3FB-5D4A-A727-2BCF4AD2EF15}" type="presOf" srcId="{4685CA47-9AC7-E740-98BE-6E7FE0604AE1}" destId="{159FA9EF-79C1-E544-9199-2809346B57B3}" srcOrd="1" destOrd="0" presId="urn:microsoft.com/office/officeart/2009/3/layout/HorizontalOrganizationChart#248"/>
    <dgm:cxn modelId="{3007D62B-5CA3-6649-970F-D5D092BB7D88}" type="presOf" srcId="{24A3F7E4-5229-7F40-A7BE-C55DAC09910C}" destId="{AB1B930A-5BBD-D14D-A038-FD59669854CC}" srcOrd="0" destOrd="0" presId="urn:microsoft.com/office/officeart/2009/3/layout/HorizontalOrganizationChart#248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D9572ABB-CEB4-DE48-9570-4FCCA2F51339}" type="presOf" srcId="{9ACEFF22-BFCE-304E-9C13-8A241477B3A7}" destId="{5AABDCEC-010E-E04D-A7AA-316A16777369}" srcOrd="0" destOrd="0" presId="urn:microsoft.com/office/officeart/2009/3/layout/HorizontalOrganizationChart#248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9ABA6134-D1DE-8A42-A74C-756519ABB3BD}" type="presOf" srcId="{4685CA47-9AC7-E740-98BE-6E7FE0604AE1}" destId="{42A5C67A-A6F4-3542-A303-30B8DD65057D}" srcOrd="0" destOrd="0" presId="urn:microsoft.com/office/officeart/2009/3/layout/HorizontalOrganizationChart#248"/>
    <dgm:cxn modelId="{FDF0D3A1-8B2A-4A4F-AB85-185858DD6C04}" type="presOf" srcId="{65E9E3D3-0537-D643-B784-73F8876D6C02}" destId="{68DA386D-1296-CD45-AEE7-31F56F68D37D}" srcOrd="1" destOrd="0" presId="urn:microsoft.com/office/officeart/2009/3/layout/HorizontalOrganizationChart#248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4BC5A6A4-C855-FA4A-970A-C4E7A380D646}" type="presOf" srcId="{62A4E36E-F3C1-C04C-9953-B32ADB29EE82}" destId="{4C79B413-7119-334C-B01C-EE7D8EB1E552}" srcOrd="0" destOrd="0" presId="urn:microsoft.com/office/officeart/2009/3/layout/HorizontalOrganizationChart#248"/>
    <dgm:cxn modelId="{29787221-4E71-764A-BAB5-FBED15A7AB8D}" type="presOf" srcId="{C84108CA-1057-DA43-95F3-7CAF5FF654B0}" destId="{2288FD34-22BA-704C-AD92-31F9F855B517}" srcOrd="0" destOrd="0" presId="urn:microsoft.com/office/officeart/2009/3/layout/HorizontalOrganizationChart#248"/>
    <dgm:cxn modelId="{13F19F8C-30EB-7049-BE20-8DB8369ECD70}" type="presOf" srcId="{9ACEFF22-BFCE-304E-9C13-8A241477B3A7}" destId="{A1EE76CA-3D32-4745-BB98-C3D94C1C0D80}" srcOrd="1" destOrd="0" presId="urn:microsoft.com/office/officeart/2009/3/layout/HorizontalOrganizationChart#248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4667E9CA-02FB-FB43-856D-DD744684E3DA}" type="presParOf" srcId="{2288FD34-22BA-704C-AD92-31F9F855B517}" destId="{4C3D3FAF-518E-6C49-A2C1-2CE3B2C4A287}" srcOrd="0" destOrd="0" presId="urn:microsoft.com/office/officeart/2009/3/layout/HorizontalOrganizationChart#248"/>
    <dgm:cxn modelId="{39F55514-7F64-964D-8A91-89DF60E52DAB}" type="presParOf" srcId="{4C3D3FAF-518E-6C49-A2C1-2CE3B2C4A287}" destId="{9DB823C8-46C1-AF49-9DF9-A9BE2BEB89AE}" srcOrd="0" destOrd="0" presId="urn:microsoft.com/office/officeart/2009/3/layout/HorizontalOrganizationChart#248"/>
    <dgm:cxn modelId="{47F03BDF-3317-F249-8DE1-CC64C85E4054}" type="presParOf" srcId="{9DB823C8-46C1-AF49-9DF9-A9BE2BEB89AE}" destId="{A2E96834-D69F-6C4F-B0B8-656A8D9643B0}" srcOrd="0" destOrd="0" presId="urn:microsoft.com/office/officeart/2009/3/layout/HorizontalOrganizationChart#248"/>
    <dgm:cxn modelId="{FE495362-0D68-9A48-B745-18FE0EB59F50}" type="presParOf" srcId="{9DB823C8-46C1-AF49-9DF9-A9BE2BEB89AE}" destId="{68DA386D-1296-CD45-AEE7-31F56F68D37D}" srcOrd="1" destOrd="0" presId="urn:microsoft.com/office/officeart/2009/3/layout/HorizontalOrganizationChart#248"/>
    <dgm:cxn modelId="{93C363F3-286B-9749-B382-92D7CF801695}" type="presParOf" srcId="{4C3D3FAF-518E-6C49-A2C1-2CE3B2C4A287}" destId="{896EDC34-08D4-F943-8ECB-6CB25D39512A}" srcOrd="1" destOrd="0" presId="urn:microsoft.com/office/officeart/2009/3/layout/HorizontalOrganizationChart#248"/>
    <dgm:cxn modelId="{F108240C-F243-084C-A836-7BC59AE6EA7A}" type="presParOf" srcId="{896EDC34-08D4-F943-8ECB-6CB25D39512A}" destId="{EA7032B5-8E6A-E14A-9112-5C08890AFF8F}" srcOrd="0" destOrd="0" presId="urn:microsoft.com/office/officeart/2009/3/layout/HorizontalOrganizationChart#248"/>
    <dgm:cxn modelId="{543EBCD4-A11C-684D-8FFA-6E926429550D}" type="presParOf" srcId="{896EDC34-08D4-F943-8ECB-6CB25D39512A}" destId="{DF10D381-A89F-3846-922C-37CCBCB21D49}" srcOrd="1" destOrd="0" presId="urn:microsoft.com/office/officeart/2009/3/layout/HorizontalOrganizationChart#248"/>
    <dgm:cxn modelId="{CDB70536-1873-DD44-BE9B-978F9CDCFCA7}" type="presParOf" srcId="{DF10D381-A89F-3846-922C-37CCBCB21D49}" destId="{D583B74B-E3F2-744F-AEDA-F599741356C8}" srcOrd="0" destOrd="0" presId="urn:microsoft.com/office/officeart/2009/3/layout/HorizontalOrganizationChart#248"/>
    <dgm:cxn modelId="{7F41E49C-05F0-3B43-9601-CF76A82DE2E0}" type="presParOf" srcId="{D583B74B-E3F2-744F-AEDA-F599741356C8}" destId="{42A5C67A-A6F4-3542-A303-30B8DD65057D}" srcOrd="0" destOrd="0" presId="urn:microsoft.com/office/officeart/2009/3/layout/HorizontalOrganizationChart#248"/>
    <dgm:cxn modelId="{A70CC446-04C9-7A4D-AB93-0B70E9E5C6A8}" type="presParOf" srcId="{D583B74B-E3F2-744F-AEDA-F599741356C8}" destId="{159FA9EF-79C1-E544-9199-2809346B57B3}" srcOrd="1" destOrd="0" presId="urn:microsoft.com/office/officeart/2009/3/layout/HorizontalOrganizationChart#248"/>
    <dgm:cxn modelId="{A359CD71-8555-A94E-A5C1-816B4C79DF04}" type="presParOf" srcId="{DF10D381-A89F-3846-922C-37CCBCB21D49}" destId="{57E3D6CE-58A9-3B4F-BDEF-1CC63E43482F}" srcOrd="1" destOrd="0" presId="urn:microsoft.com/office/officeart/2009/3/layout/HorizontalOrganizationChart#248"/>
    <dgm:cxn modelId="{69644882-AC49-FF42-A9B5-744E3E3BB123}" type="presParOf" srcId="{DF10D381-A89F-3846-922C-37CCBCB21D49}" destId="{D72D3F25-335E-B94E-A54E-CC9ABCE68324}" srcOrd="2" destOrd="0" presId="urn:microsoft.com/office/officeart/2009/3/layout/HorizontalOrganizationChart#248"/>
    <dgm:cxn modelId="{BD6D3352-8B43-FF4C-8D25-A9A89AA0BD6B}" type="presParOf" srcId="{896EDC34-08D4-F943-8ECB-6CB25D39512A}" destId="{D769AE1D-24A9-7141-8B33-344BEC6D5DC1}" srcOrd="2" destOrd="0" presId="urn:microsoft.com/office/officeart/2009/3/layout/HorizontalOrganizationChart#248"/>
    <dgm:cxn modelId="{F6250302-D5F1-F341-8881-A28F54A486B6}" type="presParOf" srcId="{896EDC34-08D4-F943-8ECB-6CB25D39512A}" destId="{86A493E2-0E33-0045-A45D-CF7F96341E11}" srcOrd="3" destOrd="0" presId="urn:microsoft.com/office/officeart/2009/3/layout/HorizontalOrganizationChart#248"/>
    <dgm:cxn modelId="{1C906E94-BB30-3B41-A26D-03A056784324}" type="presParOf" srcId="{86A493E2-0E33-0045-A45D-CF7F96341E11}" destId="{393C0281-3FE2-D94C-B521-6396274A946F}" srcOrd="0" destOrd="0" presId="urn:microsoft.com/office/officeart/2009/3/layout/HorizontalOrganizationChart#248"/>
    <dgm:cxn modelId="{E68AB028-E420-0941-9B59-A41DD9475F8C}" type="presParOf" srcId="{393C0281-3FE2-D94C-B521-6396274A946F}" destId="{1A63EF55-B5BE-084D-AD0E-4AEAA20BF751}" srcOrd="0" destOrd="0" presId="urn:microsoft.com/office/officeart/2009/3/layout/HorizontalOrganizationChart#248"/>
    <dgm:cxn modelId="{E37009EC-A4CD-C349-8A9F-DC9F0BE68D10}" type="presParOf" srcId="{393C0281-3FE2-D94C-B521-6396274A946F}" destId="{1A0203F5-58B5-D34E-A9AA-DBD26E9E265F}" srcOrd="1" destOrd="0" presId="urn:microsoft.com/office/officeart/2009/3/layout/HorizontalOrganizationChart#248"/>
    <dgm:cxn modelId="{EC9CD4FD-A42F-CC45-9FE3-CAD1742771C0}" type="presParOf" srcId="{86A493E2-0E33-0045-A45D-CF7F96341E11}" destId="{C9BBEBB2-3F99-8C47-BEB2-68F7FA896546}" srcOrd="1" destOrd="0" presId="urn:microsoft.com/office/officeart/2009/3/layout/HorizontalOrganizationChart#248"/>
    <dgm:cxn modelId="{9EDA896E-D3E8-2D49-A7A8-7E1B59162C5E}" type="presParOf" srcId="{C9BBEBB2-3F99-8C47-BEB2-68F7FA896546}" destId="{AB1B930A-5BBD-D14D-A038-FD59669854CC}" srcOrd="0" destOrd="0" presId="urn:microsoft.com/office/officeart/2009/3/layout/HorizontalOrganizationChart#248"/>
    <dgm:cxn modelId="{181227D6-05F7-7941-B2FA-A9BB51572527}" type="presParOf" srcId="{C9BBEBB2-3F99-8C47-BEB2-68F7FA896546}" destId="{CAE9F499-0360-6649-BCCF-27AECD92A4A6}" srcOrd="1" destOrd="0" presId="urn:microsoft.com/office/officeart/2009/3/layout/HorizontalOrganizationChart#248"/>
    <dgm:cxn modelId="{73BDC6FD-E207-3D41-9F05-5A37E522B350}" type="presParOf" srcId="{CAE9F499-0360-6649-BCCF-27AECD92A4A6}" destId="{D54CD12C-7FE4-D741-A333-2E36A5D76BDA}" srcOrd="0" destOrd="0" presId="urn:microsoft.com/office/officeart/2009/3/layout/HorizontalOrganizationChart#248"/>
    <dgm:cxn modelId="{CBAEEB8D-F05E-0B4D-AB74-8F18D3921415}" type="presParOf" srcId="{D54CD12C-7FE4-D741-A333-2E36A5D76BDA}" destId="{0093053F-1C5F-D249-8099-BE775E1635EB}" srcOrd="0" destOrd="0" presId="urn:microsoft.com/office/officeart/2009/3/layout/HorizontalOrganizationChart#248"/>
    <dgm:cxn modelId="{AFA40248-769D-3148-9107-C9F8041A1159}" type="presParOf" srcId="{D54CD12C-7FE4-D741-A333-2E36A5D76BDA}" destId="{FF4D4B85-B32D-9F43-A0D8-515A0843FD13}" srcOrd="1" destOrd="0" presId="urn:microsoft.com/office/officeart/2009/3/layout/HorizontalOrganizationChart#248"/>
    <dgm:cxn modelId="{4354DC24-CAFB-7042-9B15-8B13BD19AA77}" type="presParOf" srcId="{CAE9F499-0360-6649-BCCF-27AECD92A4A6}" destId="{E8DEF2B8-9282-0048-A92A-A257775FEBC6}" srcOrd="1" destOrd="0" presId="urn:microsoft.com/office/officeart/2009/3/layout/HorizontalOrganizationChart#248"/>
    <dgm:cxn modelId="{467A4AEB-59B0-D04B-9055-6D340A57E828}" type="presParOf" srcId="{CAE9F499-0360-6649-BCCF-27AECD92A4A6}" destId="{CE176C47-7861-794B-A449-F98188741044}" srcOrd="2" destOrd="0" presId="urn:microsoft.com/office/officeart/2009/3/layout/HorizontalOrganizationChart#248"/>
    <dgm:cxn modelId="{6F8105D7-A726-DD48-BF03-996B97D9A818}" type="presParOf" srcId="{C9BBEBB2-3F99-8C47-BEB2-68F7FA896546}" destId="{564527E0-4F81-0749-8D15-7FC58DBD7C32}" srcOrd="2" destOrd="0" presId="urn:microsoft.com/office/officeart/2009/3/layout/HorizontalOrganizationChart#248"/>
    <dgm:cxn modelId="{84B997DC-E303-D441-8B7E-D143C919E84A}" type="presParOf" srcId="{C9BBEBB2-3F99-8C47-BEB2-68F7FA896546}" destId="{F121C412-14FE-4645-8113-71139DBC1B05}" srcOrd="3" destOrd="0" presId="urn:microsoft.com/office/officeart/2009/3/layout/HorizontalOrganizationChart#248"/>
    <dgm:cxn modelId="{10BB220A-D0E3-EF4E-B5DC-9F9E1DFD4F02}" type="presParOf" srcId="{F121C412-14FE-4645-8113-71139DBC1B05}" destId="{04F7D8B7-A24F-7348-892A-CD8DC02F855E}" srcOrd="0" destOrd="0" presId="urn:microsoft.com/office/officeart/2009/3/layout/HorizontalOrganizationChart#248"/>
    <dgm:cxn modelId="{402B5248-5C03-E345-B542-7A2FDFB99327}" type="presParOf" srcId="{04F7D8B7-A24F-7348-892A-CD8DC02F855E}" destId="{4C79B413-7119-334C-B01C-EE7D8EB1E552}" srcOrd="0" destOrd="0" presId="urn:microsoft.com/office/officeart/2009/3/layout/HorizontalOrganizationChart#248"/>
    <dgm:cxn modelId="{F17C2AB4-D614-E241-8195-BABD566BA57C}" type="presParOf" srcId="{04F7D8B7-A24F-7348-892A-CD8DC02F855E}" destId="{6DACE414-0D04-5B41-9AE9-80A799D24964}" srcOrd="1" destOrd="0" presId="urn:microsoft.com/office/officeart/2009/3/layout/HorizontalOrganizationChart#248"/>
    <dgm:cxn modelId="{668717F6-A41B-8740-BBC7-C88BFD2B5E6E}" type="presParOf" srcId="{F121C412-14FE-4645-8113-71139DBC1B05}" destId="{D256140F-DBA0-6441-9D4B-51F68C620EF8}" srcOrd="1" destOrd="0" presId="urn:microsoft.com/office/officeart/2009/3/layout/HorizontalOrganizationChart#248"/>
    <dgm:cxn modelId="{9CA74A4B-9C94-D946-8331-08EE994644E9}" type="presParOf" srcId="{F121C412-14FE-4645-8113-71139DBC1B05}" destId="{17E1F377-24BD-EE48-83B8-01537942D6F4}" srcOrd="2" destOrd="0" presId="urn:microsoft.com/office/officeart/2009/3/layout/HorizontalOrganizationChart#248"/>
    <dgm:cxn modelId="{7696F806-A4CC-BF44-84C3-0624F2D1E602}" type="presParOf" srcId="{86A493E2-0E33-0045-A45D-CF7F96341E11}" destId="{FD7C51B7-E235-FF4A-8CE2-9903CD0D5701}" srcOrd="2" destOrd="0" presId="urn:microsoft.com/office/officeart/2009/3/layout/HorizontalOrganizationChart#248"/>
    <dgm:cxn modelId="{BC9DD658-9420-0D4A-9EBD-55F1E7C3D3A3}" type="presParOf" srcId="{896EDC34-08D4-F943-8ECB-6CB25D39512A}" destId="{9FBC76AB-212F-8940-888B-CD4C9FC59450}" srcOrd="4" destOrd="0" presId="urn:microsoft.com/office/officeart/2009/3/layout/HorizontalOrganizationChart#248"/>
    <dgm:cxn modelId="{12FF4A37-199A-5442-B548-78B8C12DB97D}" type="presParOf" srcId="{896EDC34-08D4-F943-8ECB-6CB25D39512A}" destId="{100F0781-0D2C-8F44-8A5E-177D1888827C}" srcOrd="5" destOrd="0" presId="urn:microsoft.com/office/officeart/2009/3/layout/HorizontalOrganizationChart#248"/>
    <dgm:cxn modelId="{2D5072E5-8CF8-8F46-A110-2683E8449E68}" type="presParOf" srcId="{100F0781-0D2C-8F44-8A5E-177D1888827C}" destId="{A39ABE9E-0FDC-3049-80A9-6BAD15B42EA4}" srcOrd="0" destOrd="0" presId="urn:microsoft.com/office/officeart/2009/3/layout/HorizontalOrganizationChart#248"/>
    <dgm:cxn modelId="{B3DDD77D-6E86-9C4A-88C7-5F3C80F446AD}" type="presParOf" srcId="{A39ABE9E-0FDC-3049-80A9-6BAD15B42EA4}" destId="{5AABDCEC-010E-E04D-A7AA-316A16777369}" srcOrd="0" destOrd="0" presId="urn:microsoft.com/office/officeart/2009/3/layout/HorizontalOrganizationChart#248"/>
    <dgm:cxn modelId="{23567CE6-D3D7-414B-83D2-ECB25857919A}" type="presParOf" srcId="{A39ABE9E-0FDC-3049-80A9-6BAD15B42EA4}" destId="{A1EE76CA-3D32-4745-BB98-C3D94C1C0D80}" srcOrd="1" destOrd="0" presId="urn:microsoft.com/office/officeart/2009/3/layout/HorizontalOrganizationChart#248"/>
    <dgm:cxn modelId="{4FD434EF-FC2F-D947-809A-BD9785CFF643}" type="presParOf" srcId="{100F0781-0D2C-8F44-8A5E-177D1888827C}" destId="{C74B09E2-DA67-234B-9031-F5C13AC764FE}" srcOrd="1" destOrd="0" presId="urn:microsoft.com/office/officeart/2009/3/layout/HorizontalOrganizationChart#248"/>
    <dgm:cxn modelId="{B125ECCE-5FCA-3641-8280-493D3EA3D793}" type="presParOf" srcId="{100F0781-0D2C-8F44-8A5E-177D1888827C}" destId="{0A969889-DA33-A34A-B210-97A8642F94D5}" srcOrd="2" destOrd="0" presId="urn:microsoft.com/office/officeart/2009/3/layout/HorizontalOrganizationChart#248"/>
    <dgm:cxn modelId="{B6FBA55F-61E1-C147-8EF7-CA943B70AC55}" type="presParOf" srcId="{4C3D3FAF-518E-6C49-A2C1-2CE3B2C4A287}" destId="{8C04021C-E693-0040-8651-B19E85018D01}" srcOrd="2" destOrd="0" presId="urn:microsoft.com/office/officeart/2009/3/layout/HorizontalOrganizationChart#24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49" loCatId="" qsTypeId="urn:microsoft.com/office/officeart/2005/8/quickstyle/simple1#277" qsCatId="simple" csTypeId="urn:microsoft.com/office/officeart/2005/8/colors/accent5_1#277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66A7A773-D964-C34F-B748-D7DDE80D1E78}" type="presOf" srcId="{305BB09E-89CA-564D-BA60-5C616963122F}" destId="{1A0203F5-58B5-D34E-A9AA-DBD26E9E265F}" srcOrd="1" destOrd="0" presId="urn:microsoft.com/office/officeart/2009/3/layout/HorizontalOrganizationChart#249"/>
    <dgm:cxn modelId="{CAFFA566-7304-7548-B7EA-885B156E0FE5}" type="presOf" srcId="{62A4E36E-F3C1-C04C-9953-B32ADB29EE82}" destId="{6DACE414-0D04-5B41-9AE9-80A799D24964}" srcOrd="1" destOrd="0" presId="urn:microsoft.com/office/officeart/2009/3/layout/HorizontalOrganizationChart#249"/>
    <dgm:cxn modelId="{FE841DB5-35CF-C242-AFE0-D95088357FBC}" type="presOf" srcId="{FC63478C-1BBC-9E41-8ADC-FBC9154F617D}" destId="{564527E0-4F81-0749-8D15-7FC58DBD7C32}" srcOrd="0" destOrd="0" presId="urn:microsoft.com/office/officeart/2009/3/layout/HorizontalOrganizationChart#249"/>
    <dgm:cxn modelId="{99807898-50E3-8042-B8F5-78F15ED552E4}" type="presOf" srcId="{3C47112F-4312-AD43-BC31-10A824E4A822}" destId="{FF4D4B85-B32D-9F43-A0D8-515A0843FD13}" srcOrd="1" destOrd="0" presId="urn:microsoft.com/office/officeart/2009/3/layout/HorizontalOrganizationChart#249"/>
    <dgm:cxn modelId="{9034C35E-51C7-D541-9369-385E16803FF2}" type="presOf" srcId="{3C47112F-4312-AD43-BC31-10A824E4A822}" destId="{0093053F-1C5F-D249-8099-BE775E1635EB}" srcOrd="0" destOrd="0" presId="urn:microsoft.com/office/officeart/2009/3/layout/HorizontalOrganizationChart#249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0EF1CED0-FB89-114F-9EAE-C01F15682C8C}" type="presOf" srcId="{65E9E3D3-0537-D643-B784-73F8876D6C02}" destId="{A2E96834-D69F-6C4F-B0B8-656A8D9643B0}" srcOrd="0" destOrd="0" presId="urn:microsoft.com/office/officeart/2009/3/layout/HorizontalOrganizationChart#249"/>
    <dgm:cxn modelId="{A28B44D0-372C-DD49-A3FE-6DAD9035B6BE}" type="presOf" srcId="{C84108CA-1057-DA43-95F3-7CAF5FF654B0}" destId="{2288FD34-22BA-704C-AD92-31F9F855B517}" srcOrd="0" destOrd="0" presId="urn:microsoft.com/office/officeart/2009/3/layout/HorizontalOrganizationChart#249"/>
    <dgm:cxn modelId="{7270216A-F26A-D94D-86E5-B5E33955510C}" type="presOf" srcId="{305BB09E-89CA-564D-BA60-5C616963122F}" destId="{1A63EF55-B5BE-084D-AD0E-4AEAA20BF751}" srcOrd="0" destOrd="0" presId="urn:microsoft.com/office/officeart/2009/3/layout/HorizontalOrganizationChart#249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043D285C-294C-F34D-8647-2E5AD4C3602E}" type="presOf" srcId="{91871658-5C3D-F04D-A1FC-7A5BB58FC96F}" destId="{EA7032B5-8E6A-E14A-9112-5C08890AFF8F}" srcOrd="0" destOrd="0" presId="urn:microsoft.com/office/officeart/2009/3/layout/HorizontalOrganizationChart#249"/>
    <dgm:cxn modelId="{CDAEAB48-D212-2145-A2AF-EC1CC7D02D9F}" type="presOf" srcId="{65E9E3D3-0537-D643-B784-73F8876D6C02}" destId="{68DA386D-1296-CD45-AEE7-31F56F68D37D}" srcOrd="1" destOrd="0" presId="urn:microsoft.com/office/officeart/2009/3/layout/HorizontalOrganizationChart#249"/>
    <dgm:cxn modelId="{761CA08A-154F-AA45-A3F7-5FAF5C5058F4}" type="presOf" srcId="{62A4E36E-F3C1-C04C-9953-B32ADB29EE82}" destId="{4C79B413-7119-334C-B01C-EE7D8EB1E552}" srcOrd="0" destOrd="0" presId="urn:microsoft.com/office/officeart/2009/3/layout/HorizontalOrganizationChart#249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F6C7A170-906A-4448-890D-C045285300D5}" type="presOf" srcId="{24A3F7E4-5229-7F40-A7BE-C55DAC09910C}" destId="{AB1B930A-5BBD-D14D-A038-FD59669854CC}" srcOrd="0" destOrd="0" presId="urn:microsoft.com/office/officeart/2009/3/layout/HorizontalOrganizationChart#249"/>
    <dgm:cxn modelId="{DA720268-A5B7-D044-929E-3D191F084691}" type="presOf" srcId="{9ACEFF22-BFCE-304E-9C13-8A241477B3A7}" destId="{5AABDCEC-010E-E04D-A7AA-316A16777369}" srcOrd="0" destOrd="0" presId="urn:microsoft.com/office/officeart/2009/3/layout/HorizontalOrganizationChart#249"/>
    <dgm:cxn modelId="{FC8F158D-4176-7649-BC44-7B93A9D1175E}" type="presOf" srcId="{B4148F00-3A48-0541-9DE6-2805FE8C1B5E}" destId="{D769AE1D-24A9-7141-8B33-344BEC6D5DC1}" srcOrd="0" destOrd="0" presId="urn:microsoft.com/office/officeart/2009/3/layout/HorizontalOrganizationChart#249"/>
    <dgm:cxn modelId="{C4C6AAE9-4209-E54D-B149-FFC67876CF76}" type="presOf" srcId="{637E5DC8-941B-2F4A-B1AE-0817F4316227}" destId="{9FBC76AB-212F-8940-888B-CD4C9FC59450}" srcOrd="0" destOrd="0" presId="urn:microsoft.com/office/officeart/2009/3/layout/HorizontalOrganizationChart#249"/>
    <dgm:cxn modelId="{17AB4547-37BB-5D45-8170-4BA164977C6C}" type="presOf" srcId="{4685CA47-9AC7-E740-98BE-6E7FE0604AE1}" destId="{159FA9EF-79C1-E544-9199-2809346B57B3}" srcOrd="1" destOrd="0" presId="urn:microsoft.com/office/officeart/2009/3/layout/HorizontalOrganizationChart#249"/>
    <dgm:cxn modelId="{4E5AB4E8-8713-4A4C-8BB9-355CBDA1EDA6}" type="presOf" srcId="{9ACEFF22-BFCE-304E-9C13-8A241477B3A7}" destId="{A1EE76CA-3D32-4745-BB98-C3D94C1C0D80}" srcOrd="1" destOrd="0" presId="urn:microsoft.com/office/officeart/2009/3/layout/HorizontalOrganizationChart#249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0A01A773-5317-C24D-B2B5-B62717F93EFF}" type="presOf" srcId="{4685CA47-9AC7-E740-98BE-6E7FE0604AE1}" destId="{42A5C67A-A6F4-3542-A303-30B8DD65057D}" srcOrd="0" destOrd="0" presId="urn:microsoft.com/office/officeart/2009/3/layout/HorizontalOrganizationChart#249"/>
    <dgm:cxn modelId="{F17B531C-8DEB-D247-AFC5-C88665A56897}" type="presParOf" srcId="{2288FD34-22BA-704C-AD92-31F9F855B517}" destId="{4C3D3FAF-518E-6C49-A2C1-2CE3B2C4A287}" srcOrd="0" destOrd="0" presId="urn:microsoft.com/office/officeart/2009/3/layout/HorizontalOrganizationChart#249"/>
    <dgm:cxn modelId="{B4AE29CB-C767-CF42-9206-DD9ADC66F143}" type="presParOf" srcId="{4C3D3FAF-518E-6C49-A2C1-2CE3B2C4A287}" destId="{9DB823C8-46C1-AF49-9DF9-A9BE2BEB89AE}" srcOrd="0" destOrd="0" presId="urn:microsoft.com/office/officeart/2009/3/layout/HorizontalOrganizationChart#249"/>
    <dgm:cxn modelId="{1A0990D1-372C-9D4C-A5D6-A286957CF486}" type="presParOf" srcId="{9DB823C8-46C1-AF49-9DF9-A9BE2BEB89AE}" destId="{A2E96834-D69F-6C4F-B0B8-656A8D9643B0}" srcOrd="0" destOrd="0" presId="urn:microsoft.com/office/officeart/2009/3/layout/HorizontalOrganizationChart#249"/>
    <dgm:cxn modelId="{DC64B4AE-8D9F-2348-89CA-F75AC45B3233}" type="presParOf" srcId="{9DB823C8-46C1-AF49-9DF9-A9BE2BEB89AE}" destId="{68DA386D-1296-CD45-AEE7-31F56F68D37D}" srcOrd="1" destOrd="0" presId="urn:microsoft.com/office/officeart/2009/3/layout/HorizontalOrganizationChart#249"/>
    <dgm:cxn modelId="{1F688C6E-32DF-784D-AB2C-F2C5C2BD52D9}" type="presParOf" srcId="{4C3D3FAF-518E-6C49-A2C1-2CE3B2C4A287}" destId="{896EDC34-08D4-F943-8ECB-6CB25D39512A}" srcOrd="1" destOrd="0" presId="urn:microsoft.com/office/officeart/2009/3/layout/HorizontalOrganizationChart#249"/>
    <dgm:cxn modelId="{2BF0DD71-21F6-7B45-9B0C-4043A3B76F08}" type="presParOf" srcId="{896EDC34-08D4-F943-8ECB-6CB25D39512A}" destId="{EA7032B5-8E6A-E14A-9112-5C08890AFF8F}" srcOrd="0" destOrd="0" presId="urn:microsoft.com/office/officeart/2009/3/layout/HorizontalOrganizationChart#249"/>
    <dgm:cxn modelId="{D5C25D46-32FE-3148-BCDB-51CE2914BA20}" type="presParOf" srcId="{896EDC34-08D4-F943-8ECB-6CB25D39512A}" destId="{DF10D381-A89F-3846-922C-37CCBCB21D49}" srcOrd="1" destOrd="0" presId="urn:microsoft.com/office/officeart/2009/3/layout/HorizontalOrganizationChart#249"/>
    <dgm:cxn modelId="{6840192F-F537-7D4B-B8B5-E0E77B0F3B44}" type="presParOf" srcId="{DF10D381-A89F-3846-922C-37CCBCB21D49}" destId="{D583B74B-E3F2-744F-AEDA-F599741356C8}" srcOrd="0" destOrd="0" presId="urn:microsoft.com/office/officeart/2009/3/layout/HorizontalOrganizationChart#249"/>
    <dgm:cxn modelId="{D06359B8-C361-6143-8AA5-051853079FA0}" type="presParOf" srcId="{D583B74B-E3F2-744F-AEDA-F599741356C8}" destId="{42A5C67A-A6F4-3542-A303-30B8DD65057D}" srcOrd="0" destOrd="0" presId="urn:microsoft.com/office/officeart/2009/3/layout/HorizontalOrganizationChart#249"/>
    <dgm:cxn modelId="{C006E705-2D35-B444-AD9A-4CF5BB9C7A53}" type="presParOf" srcId="{D583B74B-E3F2-744F-AEDA-F599741356C8}" destId="{159FA9EF-79C1-E544-9199-2809346B57B3}" srcOrd="1" destOrd="0" presId="urn:microsoft.com/office/officeart/2009/3/layout/HorizontalOrganizationChart#249"/>
    <dgm:cxn modelId="{C9A6A5B0-5637-A74C-B99F-E4A9D1D1C07D}" type="presParOf" srcId="{DF10D381-A89F-3846-922C-37CCBCB21D49}" destId="{57E3D6CE-58A9-3B4F-BDEF-1CC63E43482F}" srcOrd="1" destOrd="0" presId="urn:microsoft.com/office/officeart/2009/3/layout/HorizontalOrganizationChart#249"/>
    <dgm:cxn modelId="{E1F7B4A4-8985-C24C-B084-FD73CCFCEFF2}" type="presParOf" srcId="{DF10D381-A89F-3846-922C-37CCBCB21D49}" destId="{D72D3F25-335E-B94E-A54E-CC9ABCE68324}" srcOrd="2" destOrd="0" presId="urn:microsoft.com/office/officeart/2009/3/layout/HorizontalOrganizationChart#249"/>
    <dgm:cxn modelId="{CC4A4F1A-5583-AF4D-9E39-9C1584B5D39F}" type="presParOf" srcId="{896EDC34-08D4-F943-8ECB-6CB25D39512A}" destId="{D769AE1D-24A9-7141-8B33-344BEC6D5DC1}" srcOrd="2" destOrd="0" presId="urn:microsoft.com/office/officeart/2009/3/layout/HorizontalOrganizationChart#249"/>
    <dgm:cxn modelId="{72AA9FA2-913F-E94C-99E5-7189C232B0D3}" type="presParOf" srcId="{896EDC34-08D4-F943-8ECB-6CB25D39512A}" destId="{86A493E2-0E33-0045-A45D-CF7F96341E11}" srcOrd="3" destOrd="0" presId="urn:microsoft.com/office/officeart/2009/3/layout/HorizontalOrganizationChart#249"/>
    <dgm:cxn modelId="{8261CA29-B5BA-7A42-A300-E81069A5D9D3}" type="presParOf" srcId="{86A493E2-0E33-0045-A45D-CF7F96341E11}" destId="{393C0281-3FE2-D94C-B521-6396274A946F}" srcOrd="0" destOrd="0" presId="urn:microsoft.com/office/officeart/2009/3/layout/HorizontalOrganizationChart#249"/>
    <dgm:cxn modelId="{AB50DF12-481C-9E4D-B032-E5BED6D5A30B}" type="presParOf" srcId="{393C0281-3FE2-D94C-B521-6396274A946F}" destId="{1A63EF55-B5BE-084D-AD0E-4AEAA20BF751}" srcOrd="0" destOrd="0" presId="urn:microsoft.com/office/officeart/2009/3/layout/HorizontalOrganizationChart#249"/>
    <dgm:cxn modelId="{6A595404-BD3A-B143-997F-823AB5D0BCB4}" type="presParOf" srcId="{393C0281-3FE2-D94C-B521-6396274A946F}" destId="{1A0203F5-58B5-D34E-A9AA-DBD26E9E265F}" srcOrd="1" destOrd="0" presId="urn:microsoft.com/office/officeart/2009/3/layout/HorizontalOrganizationChart#249"/>
    <dgm:cxn modelId="{B88E0385-3E67-3C47-876F-B1E05F528FA9}" type="presParOf" srcId="{86A493E2-0E33-0045-A45D-CF7F96341E11}" destId="{C9BBEBB2-3F99-8C47-BEB2-68F7FA896546}" srcOrd="1" destOrd="0" presId="urn:microsoft.com/office/officeart/2009/3/layout/HorizontalOrganizationChart#249"/>
    <dgm:cxn modelId="{3ACBD79C-87D2-B446-A830-7CC7B39E8C05}" type="presParOf" srcId="{C9BBEBB2-3F99-8C47-BEB2-68F7FA896546}" destId="{AB1B930A-5BBD-D14D-A038-FD59669854CC}" srcOrd="0" destOrd="0" presId="urn:microsoft.com/office/officeart/2009/3/layout/HorizontalOrganizationChart#249"/>
    <dgm:cxn modelId="{E0772E63-754A-354D-A766-A4945A7BD04C}" type="presParOf" srcId="{C9BBEBB2-3F99-8C47-BEB2-68F7FA896546}" destId="{CAE9F499-0360-6649-BCCF-27AECD92A4A6}" srcOrd="1" destOrd="0" presId="urn:microsoft.com/office/officeart/2009/3/layout/HorizontalOrganizationChart#249"/>
    <dgm:cxn modelId="{A83DB763-0D84-1F40-8671-ADBDAD50F088}" type="presParOf" srcId="{CAE9F499-0360-6649-BCCF-27AECD92A4A6}" destId="{D54CD12C-7FE4-D741-A333-2E36A5D76BDA}" srcOrd="0" destOrd="0" presId="urn:microsoft.com/office/officeart/2009/3/layout/HorizontalOrganizationChart#249"/>
    <dgm:cxn modelId="{1E8ABEFF-5B0E-A943-B3E5-9FA2460B0021}" type="presParOf" srcId="{D54CD12C-7FE4-D741-A333-2E36A5D76BDA}" destId="{0093053F-1C5F-D249-8099-BE775E1635EB}" srcOrd="0" destOrd="0" presId="urn:microsoft.com/office/officeart/2009/3/layout/HorizontalOrganizationChart#249"/>
    <dgm:cxn modelId="{E29A45C7-F5A8-244D-94DF-10C06AC81841}" type="presParOf" srcId="{D54CD12C-7FE4-D741-A333-2E36A5D76BDA}" destId="{FF4D4B85-B32D-9F43-A0D8-515A0843FD13}" srcOrd="1" destOrd="0" presId="urn:microsoft.com/office/officeart/2009/3/layout/HorizontalOrganizationChart#249"/>
    <dgm:cxn modelId="{BFBFA743-0E58-E64C-8AF5-626F543FF560}" type="presParOf" srcId="{CAE9F499-0360-6649-BCCF-27AECD92A4A6}" destId="{E8DEF2B8-9282-0048-A92A-A257775FEBC6}" srcOrd="1" destOrd="0" presId="urn:microsoft.com/office/officeart/2009/3/layout/HorizontalOrganizationChart#249"/>
    <dgm:cxn modelId="{3EFFF1F2-EB60-504B-BD7A-F901B8C0E250}" type="presParOf" srcId="{CAE9F499-0360-6649-BCCF-27AECD92A4A6}" destId="{CE176C47-7861-794B-A449-F98188741044}" srcOrd="2" destOrd="0" presId="urn:microsoft.com/office/officeart/2009/3/layout/HorizontalOrganizationChart#249"/>
    <dgm:cxn modelId="{9FDFF061-C350-2F41-9F59-A87235EC1F8C}" type="presParOf" srcId="{C9BBEBB2-3F99-8C47-BEB2-68F7FA896546}" destId="{564527E0-4F81-0749-8D15-7FC58DBD7C32}" srcOrd="2" destOrd="0" presId="urn:microsoft.com/office/officeart/2009/3/layout/HorizontalOrganizationChart#249"/>
    <dgm:cxn modelId="{EFF0FFDC-CD72-7D4B-9762-D543D8EB3354}" type="presParOf" srcId="{C9BBEBB2-3F99-8C47-BEB2-68F7FA896546}" destId="{F121C412-14FE-4645-8113-71139DBC1B05}" srcOrd="3" destOrd="0" presId="urn:microsoft.com/office/officeart/2009/3/layout/HorizontalOrganizationChart#249"/>
    <dgm:cxn modelId="{38F19C32-A072-454E-AC99-396D7839818F}" type="presParOf" srcId="{F121C412-14FE-4645-8113-71139DBC1B05}" destId="{04F7D8B7-A24F-7348-892A-CD8DC02F855E}" srcOrd="0" destOrd="0" presId="urn:microsoft.com/office/officeart/2009/3/layout/HorizontalOrganizationChart#249"/>
    <dgm:cxn modelId="{6E445F58-D75C-4C46-BC5E-8150ABDA1721}" type="presParOf" srcId="{04F7D8B7-A24F-7348-892A-CD8DC02F855E}" destId="{4C79B413-7119-334C-B01C-EE7D8EB1E552}" srcOrd="0" destOrd="0" presId="urn:microsoft.com/office/officeart/2009/3/layout/HorizontalOrganizationChart#249"/>
    <dgm:cxn modelId="{E47A15A2-042D-C045-A6DB-673CC4C34E88}" type="presParOf" srcId="{04F7D8B7-A24F-7348-892A-CD8DC02F855E}" destId="{6DACE414-0D04-5B41-9AE9-80A799D24964}" srcOrd="1" destOrd="0" presId="urn:microsoft.com/office/officeart/2009/3/layout/HorizontalOrganizationChart#249"/>
    <dgm:cxn modelId="{F26BE38E-7716-994C-91CC-7EE9106F8B64}" type="presParOf" srcId="{F121C412-14FE-4645-8113-71139DBC1B05}" destId="{D256140F-DBA0-6441-9D4B-51F68C620EF8}" srcOrd="1" destOrd="0" presId="urn:microsoft.com/office/officeart/2009/3/layout/HorizontalOrganizationChart#249"/>
    <dgm:cxn modelId="{78D512CF-12F5-F047-9805-7F9B58211EF5}" type="presParOf" srcId="{F121C412-14FE-4645-8113-71139DBC1B05}" destId="{17E1F377-24BD-EE48-83B8-01537942D6F4}" srcOrd="2" destOrd="0" presId="urn:microsoft.com/office/officeart/2009/3/layout/HorizontalOrganizationChart#249"/>
    <dgm:cxn modelId="{98A04134-CBC6-DA43-939A-E92E1C52A0ED}" type="presParOf" srcId="{86A493E2-0E33-0045-A45D-CF7F96341E11}" destId="{FD7C51B7-E235-FF4A-8CE2-9903CD0D5701}" srcOrd="2" destOrd="0" presId="urn:microsoft.com/office/officeart/2009/3/layout/HorizontalOrganizationChart#249"/>
    <dgm:cxn modelId="{5D75CA91-2395-8E46-948E-0F48490CA893}" type="presParOf" srcId="{896EDC34-08D4-F943-8ECB-6CB25D39512A}" destId="{9FBC76AB-212F-8940-888B-CD4C9FC59450}" srcOrd="4" destOrd="0" presId="urn:microsoft.com/office/officeart/2009/3/layout/HorizontalOrganizationChart#249"/>
    <dgm:cxn modelId="{2F9C720E-B0FC-7347-895D-E9C072218A98}" type="presParOf" srcId="{896EDC34-08D4-F943-8ECB-6CB25D39512A}" destId="{100F0781-0D2C-8F44-8A5E-177D1888827C}" srcOrd="5" destOrd="0" presId="urn:microsoft.com/office/officeart/2009/3/layout/HorizontalOrganizationChart#249"/>
    <dgm:cxn modelId="{030B447F-A142-F544-B9E3-DD8CBD7E0148}" type="presParOf" srcId="{100F0781-0D2C-8F44-8A5E-177D1888827C}" destId="{A39ABE9E-0FDC-3049-80A9-6BAD15B42EA4}" srcOrd="0" destOrd="0" presId="urn:microsoft.com/office/officeart/2009/3/layout/HorizontalOrganizationChart#249"/>
    <dgm:cxn modelId="{8D7141EC-6A39-0C4F-88C5-93A73AE8421A}" type="presParOf" srcId="{A39ABE9E-0FDC-3049-80A9-6BAD15B42EA4}" destId="{5AABDCEC-010E-E04D-A7AA-316A16777369}" srcOrd="0" destOrd="0" presId="urn:microsoft.com/office/officeart/2009/3/layout/HorizontalOrganizationChart#249"/>
    <dgm:cxn modelId="{166393CB-BA56-1C4D-B62D-6D2CD396AB81}" type="presParOf" srcId="{A39ABE9E-0FDC-3049-80A9-6BAD15B42EA4}" destId="{A1EE76CA-3D32-4745-BB98-C3D94C1C0D80}" srcOrd="1" destOrd="0" presId="urn:microsoft.com/office/officeart/2009/3/layout/HorizontalOrganizationChart#249"/>
    <dgm:cxn modelId="{DC214D61-B9A6-9D4C-B555-9AD00D619E7F}" type="presParOf" srcId="{100F0781-0D2C-8F44-8A5E-177D1888827C}" destId="{C74B09E2-DA67-234B-9031-F5C13AC764FE}" srcOrd="1" destOrd="0" presId="urn:microsoft.com/office/officeart/2009/3/layout/HorizontalOrganizationChart#249"/>
    <dgm:cxn modelId="{2906F60F-088C-1640-B6BF-90FA751F9334}" type="presParOf" srcId="{100F0781-0D2C-8F44-8A5E-177D1888827C}" destId="{0A969889-DA33-A34A-B210-97A8642F94D5}" srcOrd="2" destOrd="0" presId="urn:microsoft.com/office/officeart/2009/3/layout/HorizontalOrganizationChart#249"/>
    <dgm:cxn modelId="{BD466199-CA19-F24D-8E9A-25D289939286}" type="presParOf" srcId="{4C3D3FAF-518E-6C49-A2C1-2CE3B2C4A287}" destId="{8C04021C-E693-0040-8651-B19E85018D01}" srcOrd="2" destOrd="0" presId="urn:microsoft.com/office/officeart/2009/3/layout/HorizontalOrganizationChart#24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50" loCatId="" qsTypeId="urn:microsoft.com/office/officeart/2005/8/quickstyle/simple1#278" qsCatId="simple" csTypeId="urn:microsoft.com/office/officeart/2005/8/colors/accent5_1#278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4E3F0191-9A5E-444C-937F-A299B74553D0}" type="presOf" srcId="{637E5DC8-941B-2F4A-B1AE-0817F4316227}" destId="{9FBC76AB-212F-8940-888B-CD4C9FC59450}" srcOrd="0" destOrd="0" presId="urn:microsoft.com/office/officeart/2009/3/layout/HorizontalOrganizationChart#250"/>
    <dgm:cxn modelId="{19BB8EC4-FA5F-364B-8A97-92281023AD53}" type="presOf" srcId="{3C47112F-4312-AD43-BC31-10A824E4A822}" destId="{FF4D4B85-B32D-9F43-A0D8-515A0843FD13}" srcOrd="1" destOrd="0" presId="urn:microsoft.com/office/officeart/2009/3/layout/HorizontalOrganizationChart#250"/>
    <dgm:cxn modelId="{27F33587-C68E-FD41-9D1A-780F97F6A363}" type="presOf" srcId="{9ACEFF22-BFCE-304E-9C13-8A241477B3A7}" destId="{5AABDCEC-010E-E04D-A7AA-316A16777369}" srcOrd="0" destOrd="0" presId="urn:microsoft.com/office/officeart/2009/3/layout/HorizontalOrganizationChart#250"/>
    <dgm:cxn modelId="{E19DBE76-6009-E440-B551-5D1286764B15}" type="presOf" srcId="{65E9E3D3-0537-D643-B784-73F8876D6C02}" destId="{A2E96834-D69F-6C4F-B0B8-656A8D9643B0}" srcOrd="0" destOrd="0" presId="urn:microsoft.com/office/officeart/2009/3/layout/HorizontalOrganizationChart#250"/>
    <dgm:cxn modelId="{C8FAA4D5-5231-A644-86F2-0D101ABDBC44}" type="presOf" srcId="{B4148F00-3A48-0541-9DE6-2805FE8C1B5E}" destId="{D769AE1D-24A9-7141-8B33-344BEC6D5DC1}" srcOrd="0" destOrd="0" presId="urn:microsoft.com/office/officeart/2009/3/layout/HorizontalOrganizationChart#250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C8D3BC51-41F4-0C49-85D9-CDFFC66632EF}" type="presOf" srcId="{305BB09E-89CA-564D-BA60-5C616963122F}" destId="{1A0203F5-58B5-D34E-A9AA-DBD26E9E265F}" srcOrd="1" destOrd="0" presId="urn:microsoft.com/office/officeart/2009/3/layout/HorizontalOrganizationChart#250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45F8D029-539A-E945-AC68-E5BC6222186A}" type="presOf" srcId="{9ACEFF22-BFCE-304E-9C13-8A241477B3A7}" destId="{A1EE76CA-3D32-4745-BB98-C3D94C1C0D80}" srcOrd="1" destOrd="0" presId="urn:microsoft.com/office/officeart/2009/3/layout/HorizontalOrganizationChart#250"/>
    <dgm:cxn modelId="{FCE83958-A365-4249-8F5B-9752700CF509}" type="presOf" srcId="{4685CA47-9AC7-E740-98BE-6E7FE0604AE1}" destId="{159FA9EF-79C1-E544-9199-2809346B57B3}" srcOrd="1" destOrd="0" presId="urn:microsoft.com/office/officeart/2009/3/layout/HorizontalOrganizationChart#250"/>
    <dgm:cxn modelId="{0B95E32F-45B6-874E-BF93-7255C2C8F894}" type="presOf" srcId="{FC63478C-1BBC-9E41-8ADC-FBC9154F617D}" destId="{564527E0-4F81-0749-8D15-7FC58DBD7C32}" srcOrd="0" destOrd="0" presId="urn:microsoft.com/office/officeart/2009/3/layout/HorizontalOrganizationChart#250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98E8EBE1-19C0-2C4A-9B23-F93E5250C817}" type="presOf" srcId="{C84108CA-1057-DA43-95F3-7CAF5FF654B0}" destId="{2288FD34-22BA-704C-AD92-31F9F855B517}" srcOrd="0" destOrd="0" presId="urn:microsoft.com/office/officeart/2009/3/layout/HorizontalOrganizationChart#250"/>
    <dgm:cxn modelId="{BF1249AF-84DA-094B-8735-41A24A7D7546}" type="presOf" srcId="{305BB09E-89CA-564D-BA60-5C616963122F}" destId="{1A63EF55-B5BE-084D-AD0E-4AEAA20BF751}" srcOrd="0" destOrd="0" presId="urn:microsoft.com/office/officeart/2009/3/layout/HorizontalOrganizationChart#250"/>
    <dgm:cxn modelId="{CCF8426B-B976-7348-9F47-818F33A92A33}" type="presOf" srcId="{91871658-5C3D-F04D-A1FC-7A5BB58FC96F}" destId="{EA7032B5-8E6A-E14A-9112-5C08890AFF8F}" srcOrd="0" destOrd="0" presId="urn:microsoft.com/office/officeart/2009/3/layout/HorizontalOrganizationChart#250"/>
    <dgm:cxn modelId="{589AE4A1-BDEA-7B43-BD07-6D1A52272171}" type="presOf" srcId="{65E9E3D3-0537-D643-B784-73F8876D6C02}" destId="{68DA386D-1296-CD45-AEE7-31F56F68D37D}" srcOrd="1" destOrd="0" presId="urn:microsoft.com/office/officeart/2009/3/layout/HorizontalOrganizationChart#250"/>
    <dgm:cxn modelId="{5D130BEB-4D1D-024F-B455-250286AD2197}" type="presOf" srcId="{62A4E36E-F3C1-C04C-9953-B32ADB29EE82}" destId="{6DACE414-0D04-5B41-9AE9-80A799D24964}" srcOrd="1" destOrd="0" presId="urn:microsoft.com/office/officeart/2009/3/layout/HorizontalOrganizationChart#250"/>
    <dgm:cxn modelId="{EF38AAE3-EFFF-1D43-9B0E-858E3B881771}" type="presOf" srcId="{24A3F7E4-5229-7F40-A7BE-C55DAC09910C}" destId="{AB1B930A-5BBD-D14D-A038-FD59669854CC}" srcOrd="0" destOrd="0" presId="urn:microsoft.com/office/officeart/2009/3/layout/HorizontalOrganizationChart#250"/>
    <dgm:cxn modelId="{132F7406-9ACF-9549-942D-0E3DDE6F38FB}" type="presOf" srcId="{3C47112F-4312-AD43-BC31-10A824E4A822}" destId="{0093053F-1C5F-D249-8099-BE775E1635EB}" srcOrd="0" destOrd="0" presId="urn:microsoft.com/office/officeart/2009/3/layout/HorizontalOrganizationChart#250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D771169A-B699-8746-89FD-88E00BAF5584}" type="presOf" srcId="{4685CA47-9AC7-E740-98BE-6E7FE0604AE1}" destId="{42A5C67A-A6F4-3542-A303-30B8DD65057D}" srcOrd="0" destOrd="0" presId="urn:microsoft.com/office/officeart/2009/3/layout/HorizontalOrganizationChart#250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3F1CE837-F7F5-6A40-AE69-037EBD076209}" type="presOf" srcId="{62A4E36E-F3C1-C04C-9953-B32ADB29EE82}" destId="{4C79B413-7119-334C-B01C-EE7D8EB1E552}" srcOrd="0" destOrd="0" presId="urn:microsoft.com/office/officeart/2009/3/layout/HorizontalOrganizationChart#250"/>
    <dgm:cxn modelId="{63C3ABEA-61F1-DC40-9AA4-9ECEA19FE28A}" type="presParOf" srcId="{2288FD34-22BA-704C-AD92-31F9F855B517}" destId="{4C3D3FAF-518E-6C49-A2C1-2CE3B2C4A287}" srcOrd="0" destOrd="0" presId="urn:microsoft.com/office/officeart/2009/3/layout/HorizontalOrganizationChart#250"/>
    <dgm:cxn modelId="{4A705809-4F3A-C842-A6E1-B3C288756FA1}" type="presParOf" srcId="{4C3D3FAF-518E-6C49-A2C1-2CE3B2C4A287}" destId="{9DB823C8-46C1-AF49-9DF9-A9BE2BEB89AE}" srcOrd="0" destOrd="0" presId="urn:microsoft.com/office/officeart/2009/3/layout/HorizontalOrganizationChart#250"/>
    <dgm:cxn modelId="{AC6584B0-5DC7-8A45-B4F1-8B409428EBAB}" type="presParOf" srcId="{9DB823C8-46C1-AF49-9DF9-A9BE2BEB89AE}" destId="{A2E96834-D69F-6C4F-B0B8-656A8D9643B0}" srcOrd="0" destOrd="0" presId="urn:microsoft.com/office/officeart/2009/3/layout/HorizontalOrganizationChart#250"/>
    <dgm:cxn modelId="{5DD0D979-31C2-3740-BE28-8EB44E341E98}" type="presParOf" srcId="{9DB823C8-46C1-AF49-9DF9-A9BE2BEB89AE}" destId="{68DA386D-1296-CD45-AEE7-31F56F68D37D}" srcOrd="1" destOrd="0" presId="urn:microsoft.com/office/officeart/2009/3/layout/HorizontalOrganizationChart#250"/>
    <dgm:cxn modelId="{A196087E-DEE6-C94E-B2A3-FEA6D7E4CBFC}" type="presParOf" srcId="{4C3D3FAF-518E-6C49-A2C1-2CE3B2C4A287}" destId="{896EDC34-08D4-F943-8ECB-6CB25D39512A}" srcOrd="1" destOrd="0" presId="urn:microsoft.com/office/officeart/2009/3/layout/HorizontalOrganizationChart#250"/>
    <dgm:cxn modelId="{B4C991DB-E784-7344-B735-749B6941C0C1}" type="presParOf" srcId="{896EDC34-08D4-F943-8ECB-6CB25D39512A}" destId="{EA7032B5-8E6A-E14A-9112-5C08890AFF8F}" srcOrd="0" destOrd="0" presId="urn:microsoft.com/office/officeart/2009/3/layout/HorizontalOrganizationChart#250"/>
    <dgm:cxn modelId="{0DDCE49B-AB67-0343-A89E-CE628FABED94}" type="presParOf" srcId="{896EDC34-08D4-F943-8ECB-6CB25D39512A}" destId="{DF10D381-A89F-3846-922C-37CCBCB21D49}" srcOrd="1" destOrd="0" presId="urn:microsoft.com/office/officeart/2009/3/layout/HorizontalOrganizationChart#250"/>
    <dgm:cxn modelId="{376E1C46-E8E4-DB44-9D89-765BCF403BC2}" type="presParOf" srcId="{DF10D381-A89F-3846-922C-37CCBCB21D49}" destId="{D583B74B-E3F2-744F-AEDA-F599741356C8}" srcOrd="0" destOrd="0" presId="urn:microsoft.com/office/officeart/2009/3/layout/HorizontalOrganizationChart#250"/>
    <dgm:cxn modelId="{EA7F0851-38F1-4D41-BFB4-EF64F55667DA}" type="presParOf" srcId="{D583B74B-E3F2-744F-AEDA-F599741356C8}" destId="{42A5C67A-A6F4-3542-A303-30B8DD65057D}" srcOrd="0" destOrd="0" presId="urn:microsoft.com/office/officeart/2009/3/layout/HorizontalOrganizationChart#250"/>
    <dgm:cxn modelId="{BA214F4D-B497-8146-93DE-BFF67BEB87A2}" type="presParOf" srcId="{D583B74B-E3F2-744F-AEDA-F599741356C8}" destId="{159FA9EF-79C1-E544-9199-2809346B57B3}" srcOrd="1" destOrd="0" presId="urn:microsoft.com/office/officeart/2009/3/layout/HorizontalOrganizationChart#250"/>
    <dgm:cxn modelId="{D93A18E3-1DC0-6240-A854-F4BA3F095DCA}" type="presParOf" srcId="{DF10D381-A89F-3846-922C-37CCBCB21D49}" destId="{57E3D6CE-58A9-3B4F-BDEF-1CC63E43482F}" srcOrd="1" destOrd="0" presId="urn:microsoft.com/office/officeart/2009/3/layout/HorizontalOrganizationChart#250"/>
    <dgm:cxn modelId="{D9C0EF92-2199-B046-A80C-9F0FB1180B49}" type="presParOf" srcId="{DF10D381-A89F-3846-922C-37CCBCB21D49}" destId="{D72D3F25-335E-B94E-A54E-CC9ABCE68324}" srcOrd="2" destOrd="0" presId="urn:microsoft.com/office/officeart/2009/3/layout/HorizontalOrganizationChart#250"/>
    <dgm:cxn modelId="{373C5B66-07AB-DB4A-B1C9-254E16DFA837}" type="presParOf" srcId="{896EDC34-08D4-F943-8ECB-6CB25D39512A}" destId="{D769AE1D-24A9-7141-8B33-344BEC6D5DC1}" srcOrd="2" destOrd="0" presId="urn:microsoft.com/office/officeart/2009/3/layout/HorizontalOrganizationChart#250"/>
    <dgm:cxn modelId="{5B065315-056E-C248-BC11-69366068BA31}" type="presParOf" srcId="{896EDC34-08D4-F943-8ECB-6CB25D39512A}" destId="{86A493E2-0E33-0045-A45D-CF7F96341E11}" srcOrd="3" destOrd="0" presId="urn:microsoft.com/office/officeart/2009/3/layout/HorizontalOrganizationChart#250"/>
    <dgm:cxn modelId="{DCA7C959-3BFF-6D41-B76E-12036D46CFD1}" type="presParOf" srcId="{86A493E2-0E33-0045-A45D-CF7F96341E11}" destId="{393C0281-3FE2-D94C-B521-6396274A946F}" srcOrd="0" destOrd="0" presId="urn:microsoft.com/office/officeart/2009/3/layout/HorizontalOrganizationChart#250"/>
    <dgm:cxn modelId="{4FC1AC38-2ED1-EA40-80FD-BE04490C6EF3}" type="presParOf" srcId="{393C0281-3FE2-D94C-B521-6396274A946F}" destId="{1A63EF55-B5BE-084D-AD0E-4AEAA20BF751}" srcOrd="0" destOrd="0" presId="urn:microsoft.com/office/officeart/2009/3/layout/HorizontalOrganizationChart#250"/>
    <dgm:cxn modelId="{28DABCA5-4B53-0F42-8B4F-1A9852F8F258}" type="presParOf" srcId="{393C0281-3FE2-D94C-B521-6396274A946F}" destId="{1A0203F5-58B5-D34E-A9AA-DBD26E9E265F}" srcOrd="1" destOrd="0" presId="urn:microsoft.com/office/officeart/2009/3/layout/HorizontalOrganizationChart#250"/>
    <dgm:cxn modelId="{7C1A1336-CCBC-7F49-A5C4-3C041F8BBA4A}" type="presParOf" srcId="{86A493E2-0E33-0045-A45D-CF7F96341E11}" destId="{C9BBEBB2-3F99-8C47-BEB2-68F7FA896546}" srcOrd="1" destOrd="0" presId="urn:microsoft.com/office/officeart/2009/3/layout/HorizontalOrganizationChart#250"/>
    <dgm:cxn modelId="{01F03A4B-6C0E-A64D-8A29-82250CDD418D}" type="presParOf" srcId="{C9BBEBB2-3F99-8C47-BEB2-68F7FA896546}" destId="{AB1B930A-5BBD-D14D-A038-FD59669854CC}" srcOrd="0" destOrd="0" presId="urn:microsoft.com/office/officeart/2009/3/layout/HorizontalOrganizationChart#250"/>
    <dgm:cxn modelId="{2EA779C2-5632-D347-960B-4F40C0DF0CD5}" type="presParOf" srcId="{C9BBEBB2-3F99-8C47-BEB2-68F7FA896546}" destId="{CAE9F499-0360-6649-BCCF-27AECD92A4A6}" srcOrd="1" destOrd="0" presId="urn:microsoft.com/office/officeart/2009/3/layout/HorizontalOrganizationChart#250"/>
    <dgm:cxn modelId="{A7FD80ED-47B2-9147-B726-7F8AE3053DE5}" type="presParOf" srcId="{CAE9F499-0360-6649-BCCF-27AECD92A4A6}" destId="{D54CD12C-7FE4-D741-A333-2E36A5D76BDA}" srcOrd="0" destOrd="0" presId="urn:microsoft.com/office/officeart/2009/3/layout/HorizontalOrganizationChart#250"/>
    <dgm:cxn modelId="{D0601AC9-B82A-1A40-90CB-18DF56AE2307}" type="presParOf" srcId="{D54CD12C-7FE4-D741-A333-2E36A5D76BDA}" destId="{0093053F-1C5F-D249-8099-BE775E1635EB}" srcOrd="0" destOrd="0" presId="urn:microsoft.com/office/officeart/2009/3/layout/HorizontalOrganizationChart#250"/>
    <dgm:cxn modelId="{B3609354-37BF-764E-B2E3-8F1C57C61BD4}" type="presParOf" srcId="{D54CD12C-7FE4-D741-A333-2E36A5D76BDA}" destId="{FF4D4B85-B32D-9F43-A0D8-515A0843FD13}" srcOrd="1" destOrd="0" presId="urn:microsoft.com/office/officeart/2009/3/layout/HorizontalOrganizationChart#250"/>
    <dgm:cxn modelId="{2EAD1A72-77FD-A44F-8B2D-05A3D5EAC6D0}" type="presParOf" srcId="{CAE9F499-0360-6649-BCCF-27AECD92A4A6}" destId="{E8DEF2B8-9282-0048-A92A-A257775FEBC6}" srcOrd="1" destOrd="0" presId="urn:microsoft.com/office/officeart/2009/3/layout/HorizontalOrganizationChart#250"/>
    <dgm:cxn modelId="{B86191FA-F41E-4E47-847D-F8E80E66988A}" type="presParOf" srcId="{CAE9F499-0360-6649-BCCF-27AECD92A4A6}" destId="{CE176C47-7861-794B-A449-F98188741044}" srcOrd="2" destOrd="0" presId="urn:microsoft.com/office/officeart/2009/3/layout/HorizontalOrganizationChart#250"/>
    <dgm:cxn modelId="{D8A17093-C188-3F40-8297-982429398F94}" type="presParOf" srcId="{C9BBEBB2-3F99-8C47-BEB2-68F7FA896546}" destId="{564527E0-4F81-0749-8D15-7FC58DBD7C32}" srcOrd="2" destOrd="0" presId="urn:microsoft.com/office/officeart/2009/3/layout/HorizontalOrganizationChart#250"/>
    <dgm:cxn modelId="{3928036B-6822-BA49-BB75-822404EAE4C3}" type="presParOf" srcId="{C9BBEBB2-3F99-8C47-BEB2-68F7FA896546}" destId="{F121C412-14FE-4645-8113-71139DBC1B05}" srcOrd="3" destOrd="0" presId="urn:microsoft.com/office/officeart/2009/3/layout/HorizontalOrganizationChart#250"/>
    <dgm:cxn modelId="{78B30090-845A-1746-9CD6-B13295539ACB}" type="presParOf" srcId="{F121C412-14FE-4645-8113-71139DBC1B05}" destId="{04F7D8B7-A24F-7348-892A-CD8DC02F855E}" srcOrd="0" destOrd="0" presId="urn:microsoft.com/office/officeart/2009/3/layout/HorizontalOrganizationChart#250"/>
    <dgm:cxn modelId="{C832C6A5-4639-5945-BAC9-68DD2990C3E3}" type="presParOf" srcId="{04F7D8B7-A24F-7348-892A-CD8DC02F855E}" destId="{4C79B413-7119-334C-B01C-EE7D8EB1E552}" srcOrd="0" destOrd="0" presId="urn:microsoft.com/office/officeart/2009/3/layout/HorizontalOrganizationChart#250"/>
    <dgm:cxn modelId="{D530CF1F-8C52-444A-B604-CD338B57482F}" type="presParOf" srcId="{04F7D8B7-A24F-7348-892A-CD8DC02F855E}" destId="{6DACE414-0D04-5B41-9AE9-80A799D24964}" srcOrd="1" destOrd="0" presId="urn:microsoft.com/office/officeart/2009/3/layout/HorizontalOrganizationChart#250"/>
    <dgm:cxn modelId="{0F2D3480-DB7D-3A47-B70E-B41C515111F4}" type="presParOf" srcId="{F121C412-14FE-4645-8113-71139DBC1B05}" destId="{D256140F-DBA0-6441-9D4B-51F68C620EF8}" srcOrd="1" destOrd="0" presId="urn:microsoft.com/office/officeart/2009/3/layout/HorizontalOrganizationChart#250"/>
    <dgm:cxn modelId="{A977497A-B890-8D40-8660-156C5D8A930B}" type="presParOf" srcId="{F121C412-14FE-4645-8113-71139DBC1B05}" destId="{17E1F377-24BD-EE48-83B8-01537942D6F4}" srcOrd="2" destOrd="0" presId="urn:microsoft.com/office/officeart/2009/3/layout/HorizontalOrganizationChart#250"/>
    <dgm:cxn modelId="{47D8B92A-DB21-1945-BAD5-5872FC64E730}" type="presParOf" srcId="{86A493E2-0E33-0045-A45D-CF7F96341E11}" destId="{FD7C51B7-E235-FF4A-8CE2-9903CD0D5701}" srcOrd="2" destOrd="0" presId="urn:microsoft.com/office/officeart/2009/3/layout/HorizontalOrganizationChart#250"/>
    <dgm:cxn modelId="{0E68285D-06A0-0046-BC83-2AFA2AC55D6C}" type="presParOf" srcId="{896EDC34-08D4-F943-8ECB-6CB25D39512A}" destId="{9FBC76AB-212F-8940-888B-CD4C9FC59450}" srcOrd="4" destOrd="0" presId="urn:microsoft.com/office/officeart/2009/3/layout/HorizontalOrganizationChart#250"/>
    <dgm:cxn modelId="{D36D730C-82FB-1448-8D65-31FAD4367EE9}" type="presParOf" srcId="{896EDC34-08D4-F943-8ECB-6CB25D39512A}" destId="{100F0781-0D2C-8F44-8A5E-177D1888827C}" srcOrd="5" destOrd="0" presId="urn:microsoft.com/office/officeart/2009/3/layout/HorizontalOrganizationChart#250"/>
    <dgm:cxn modelId="{4102B135-97E3-0A40-8E5F-FACCE3083EE8}" type="presParOf" srcId="{100F0781-0D2C-8F44-8A5E-177D1888827C}" destId="{A39ABE9E-0FDC-3049-80A9-6BAD15B42EA4}" srcOrd="0" destOrd="0" presId="urn:microsoft.com/office/officeart/2009/3/layout/HorizontalOrganizationChart#250"/>
    <dgm:cxn modelId="{623556FE-86AB-B243-A33B-E9AA5E019A75}" type="presParOf" srcId="{A39ABE9E-0FDC-3049-80A9-6BAD15B42EA4}" destId="{5AABDCEC-010E-E04D-A7AA-316A16777369}" srcOrd="0" destOrd="0" presId="urn:microsoft.com/office/officeart/2009/3/layout/HorizontalOrganizationChart#250"/>
    <dgm:cxn modelId="{00BF90A1-FE4F-4543-B6F9-718DCB255ED1}" type="presParOf" srcId="{A39ABE9E-0FDC-3049-80A9-6BAD15B42EA4}" destId="{A1EE76CA-3D32-4745-BB98-C3D94C1C0D80}" srcOrd="1" destOrd="0" presId="urn:microsoft.com/office/officeart/2009/3/layout/HorizontalOrganizationChart#250"/>
    <dgm:cxn modelId="{F7AA9D6E-4F5A-404C-A0A3-13F96BC66022}" type="presParOf" srcId="{100F0781-0D2C-8F44-8A5E-177D1888827C}" destId="{C74B09E2-DA67-234B-9031-F5C13AC764FE}" srcOrd="1" destOrd="0" presId="urn:microsoft.com/office/officeart/2009/3/layout/HorizontalOrganizationChart#250"/>
    <dgm:cxn modelId="{B8B1F202-BB11-C64D-9929-7788A82F1595}" type="presParOf" srcId="{100F0781-0D2C-8F44-8A5E-177D1888827C}" destId="{0A969889-DA33-A34A-B210-97A8642F94D5}" srcOrd="2" destOrd="0" presId="urn:microsoft.com/office/officeart/2009/3/layout/HorizontalOrganizationChart#250"/>
    <dgm:cxn modelId="{EB94D5AE-668E-5846-99F9-E078866EE8B8}" type="presParOf" srcId="{4C3D3FAF-518E-6C49-A2C1-2CE3B2C4A287}" destId="{8C04021C-E693-0040-8651-B19E85018D01}" srcOrd="2" destOrd="0" presId="urn:microsoft.com/office/officeart/2009/3/layout/HorizontalOrganizationChart#25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51" loCatId="" qsTypeId="urn:microsoft.com/office/officeart/2005/8/quickstyle/simple1#279" qsCatId="simple" csTypeId="urn:microsoft.com/office/officeart/2005/8/colors/accent5_1#279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10B1AC88-D445-1D43-976B-0E233B4B6306}" type="presOf" srcId="{305BB09E-89CA-564D-BA60-5C616963122F}" destId="{1A0203F5-58B5-D34E-A9AA-DBD26E9E265F}" srcOrd="1" destOrd="0" presId="urn:microsoft.com/office/officeart/2009/3/layout/HorizontalOrganizationChart#251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D129BAF0-652E-0B49-8D12-CEE7FD003C57}" type="presOf" srcId="{3C47112F-4312-AD43-BC31-10A824E4A822}" destId="{0093053F-1C5F-D249-8099-BE775E1635EB}" srcOrd="0" destOrd="0" presId="urn:microsoft.com/office/officeart/2009/3/layout/HorizontalOrganizationChart#251"/>
    <dgm:cxn modelId="{9946AD3F-CE27-C14C-99B1-4EAB15F89070}" type="presOf" srcId="{62A4E36E-F3C1-C04C-9953-B32ADB29EE82}" destId="{6DACE414-0D04-5B41-9AE9-80A799D24964}" srcOrd="1" destOrd="0" presId="urn:microsoft.com/office/officeart/2009/3/layout/HorizontalOrganizationChart#251"/>
    <dgm:cxn modelId="{72C09296-EC01-EF4F-98F9-E86ACB63168A}" type="presOf" srcId="{4685CA47-9AC7-E740-98BE-6E7FE0604AE1}" destId="{159FA9EF-79C1-E544-9199-2809346B57B3}" srcOrd="1" destOrd="0" presId="urn:microsoft.com/office/officeart/2009/3/layout/HorizontalOrganizationChart#251"/>
    <dgm:cxn modelId="{66853CA9-BAEB-C046-A546-FB2223FE7EF4}" type="presOf" srcId="{637E5DC8-941B-2F4A-B1AE-0817F4316227}" destId="{9FBC76AB-212F-8940-888B-CD4C9FC59450}" srcOrd="0" destOrd="0" presId="urn:microsoft.com/office/officeart/2009/3/layout/HorizontalOrganizationChart#251"/>
    <dgm:cxn modelId="{5AED124F-5D08-AC48-A07D-A3278DD1019C}" type="presOf" srcId="{3C47112F-4312-AD43-BC31-10A824E4A822}" destId="{FF4D4B85-B32D-9F43-A0D8-515A0843FD13}" srcOrd="1" destOrd="0" presId="urn:microsoft.com/office/officeart/2009/3/layout/HorizontalOrganizationChart#251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0E47B00E-F000-164B-A00D-DFF9BFB39FB9}" type="presOf" srcId="{62A4E36E-F3C1-C04C-9953-B32ADB29EE82}" destId="{4C79B413-7119-334C-B01C-EE7D8EB1E552}" srcOrd="0" destOrd="0" presId="urn:microsoft.com/office/officeart/2009/3/layout/HorizontalOrganizationChart#251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51F1F221-AA2A-DE4B-9126-25A9BFBAB139}" type="presOf" srcId="{FC63478C-1BBC-9E41-8ADC-FBC9154F617D}" destId="{564527E0-4F81-0749-8D15-7FC58DBD7C32}" srcOrd="0" destOrd="0" presId="urn:microsoft.com/office/officeart/2009/3/layout/HorizontalOrganizationChart#251"/>
    <dgm:cxn modelId="{E8909FBF-1A7B-BF40-B184-41DC20A535C8}" type="presOf" srcId="{65E9E3D3-0537-D643-B784-73F8876D6C02}" destId="{A2E96834-D69F-6C4F-B0B8-656A8D9643B0}" srcOrd="0" destOrd="0" presId="urn:microsoft.com/office/officeart/2009/3/layout/HorizontalOrganizationChart#251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6E31E470-EFC7-D94E-A458-58EC07531888}" type="presOf" srcId="{305BB09E-89CA-564D-BA60-5C616963122F}" destId="{1A63EF55-B5BE-084D-AD0E-4AEAA20BF751}" srcOrd="0" destOrd="0" presId="urn:microsoft.com/office/officeart/2009/3/layout/HorizontalOrganizationChart#251"/>
    <dgm:cxn modelId="{B4642048-2886-5048-A23B-31E7573D6D7F}" type="presOf" srcId="{24A3F7E4-5229-7F40-A7BE-C55DAC09910C}" destId="{AB1B930A-5BBD-D14D-A038-FD59669854CC}" srcOrd="0" destOrd="0" presId="urn:microsoft.com/office/officeart/2009/3/layout/HorizontalOrganizationChart#251"/>
    <dgm:cxn modelId="{3CC9F8FE-F7C4-4944-9E19-7DDDA3FD6E05}" type="presOf" srcId="{C84108CA-1057-DA43-95F3-7CAF5FF654B0}" destId="{2288FD34-22BA-704C-AD92-31F9F855B517}" srcOrd="0" destOrd="0" presId="urn:microsoft.com/office/officeart/2009/3/layout/HorizontalOrganizationChart#251"/>
    <dgm:cxn modelId="{70B66443-C67E-2C45-B355-CFA1D69AD6E1}" type="presOf" srcId="{B4148F00-3A48-0541-9DE6-2805FE8C1B5E}" destId="{D769AE1D-24A9-7141-8B33-344BEC6D5DC1}" srcOrd="0" destOrd="0" presId="urn:microsoft.com/office/officeart/2009/3/layout/HorizontalOrganizationChart#251"/>
    <dgm:cxn modelId="{A8579E4E-89FB-F242-8D17-5D93ACBA2001}" type="presOf" srcId="{65E9E3D3-0537-D643-B784-73F8876D6C02}" destId="{68DA386D-1296-CD45-AEE7-31F56F68D37D}" srcOrd="1" destOrd="0" presId="urn:microsoft.com/office/officeart/2009/3/layout/HorizontalOrganizationChart#251"/>
    <dgm:cxn modelId="{346E5E3E-3D24-2A4C-A464-AA840112768F}" type="presOf" srcId="{9ACEFF22-BFCE-304E-9C13-8A241477B3A7}" destId="{5AABDCEC-010E-E04D-A7AA-316A16777369}" srcOrd="0" destOrd="0" presId="urn:microsoft.com/office/officeart/2009/3/layout/HorizontalOrganizationChart#251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78967FA9-873D-6F4B-A09D-9D28E719A46B}" type="presOf" srcId="{4685CA47-9AC7-E740-98BE-6E7FE0604AE1}" destId="{42A5C67A-A6F4-3542-A303-30B8DD65057D}" srcOrd="0" destOrd="0" presId="urn:microsoft.com/office/officeart/2009/3/layout/HorizontalOrganizationChart#251"/>
    <dgm:cxn modelId="{EE856CB7-0EA6-4C4C-8159-85C32EE050E2}" type="presOf" srcId="{91871658-5C3D-F04D-A1FC-7A5BB58FC96F}" destId="{EA7032B5-8E6A-E14A-9112-5C08890AFF8F}" srcOrd="0" destOrd="0" presId="urn:microsoft.com/office/officeart/2009/3/layout/HorizontalOrganizationChart#251"/>
    <dgm:cxn modelId="{D5AA36E4-2AD3-4240-8901-6D053EA8FE66}" type="presOf" srcId="{9ACEFF22-BFCE-304E-9C13-8A241477B3A7}" destId="{A1EE76CA-3D32-4745-BB98-C3D94C1C0D80}" srcOrd="1" destOrd="0" presId="urn:microsoft.com/office/officeart/2009/3/layout/HorizontalOrganizationChart#251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28D3F2D3-25D8-9D41-BE54-E0F3A7D06D1F}" type="presParOf" srcId="{2288FD34-22BA-704C-AD92-31F9F855B517}" destId="{4C3D3FAF-518E-6C49-A2C1-2CE3B2C4A287}" srcOrd="0" destOrd="0" presId="urn:microsoft.com/office/officeart/2009/3/layout/HorizontalOrganizationChart#251"/>
    <dgm:cxn modelId="{D7D1A171-D30B-F14A-A71D-F192FE647280}" type="presParOf" srcId="{4C3D3FAF-518E-6C49-A2C1-2CE3B2C4A287}" destId="{9DB823C8-46C1-AF49-9DF9-A9BE2BEB89AE}" srcOrd="0" destOrd="0" presId="urn:microsoft.com/office/officeart/2009/3/layout/HorizontalOrganizationChart#251"/>
    <dgm:cxn modelId="{E8F152A9-0467-F943-AE6F-DE4CB81BA0F4}" type="presParOf" srcId="{9DB823C8-46C1-AF49-9DF9-A9BE2BEB89AE}" destId="{A2E96834-D69F-6C4F-B0B8-656A8D9643B0}" srcOrd="0" destOrd="0" presId="urn:microsoft.com/office/officeart/2009/3/layout/HorizontalOrganizationChart#251"/>
    <dgm:cxn modelId="{D5DFC471-BCF5-534D-9C0A-C0DBDEA0F088}" type="presParOf" srcId="{9DB823C8-46C1-AF49-9DF9-A9BE2BEB89AE}" destId="{68DA386D-1296-CD45-AEE7-31F56F68D37D}" srcOrd="1" destOrd="0" presId="urn:microsoft.com/office/officeart/2009/3/layout/HorizontalOrganizationChart#251"/>
    <dgm:cxn modelId="{171668A6-0E6D-054D-8A78-D2C11FE9B924}" type="presParOf" srcId="{4C3D3FAF-518E-6C49-A2C1-2CE3B2C4A287}" destId="{896EDC34-08D4-F943-8ECB-6CB25D39512A}" srcOrd="1" destOrd="0" presId="urn:microsoft.com/office/officeart/2009/3/layout/HorizontalOrganizationChart#251"/>
    <dgm:cxn modelId="{DF930B4E-2CF1-F249-907D-C5B57A5A30FB}" type="presParOf" srcId="{896EDC34-08D4-F943-8ECB-6CB25D39512A}" destId="{EA7032B5-8E6A-E14A-9112-5C08890AFF8F}" srcOrd="0" destOrd="0" presId="urn:microsoft.com/office/officeart/2009/3/layout/HorizontalOrganizationChart#251"/>
    <dgm:cxn modelId="{56A1B9EC-C191-B042-9639-901D68D5F578}" type="presParOf" srcId="{896EDC34-08D4-F943-8ECB-6CB25D39512A}" destId="{DF10D381-A89F-3846-922C-37CCBCB21D49}" srcOrd="1" destOrd="0" presId="urn:microsoft.com/office/officeart/2009/3/layout/HorizontalOrganizationChart#251"/>
    <dgm:cxn modelId="{919792DE-80EF-1D42-BF56-050A1B73C4B9}" type="presParOf" srcId="{DF10D381-A89F-3846-922C-37CCBCB21D49}" destId="{D583B74B-E3F2-744F-AEDA-F599741356C8}" srcOrd="0" destOrd="0" presId="urn:microsoft.com/office/officeart/2009/3/layout/HorizontalOrganizationChart#251"/>
    <dgm:cxn modelId="{2E161581-9283-B54E-A545-5A23116BFCFE}" type="presParOf" srcId="{D583B74B-E3F2-744F-AEDA-F599741356C8}" destId="{42A5C67A-A6F4-3542-A303-30B8DD65057D}" srcOrd="0" destOrd="0" presId="urn:microsoft.com/office/officeart/2009/3/layout/HorizontalOrganizationChart#251"/>
    <dgm:cxn modelId="{D99E56FB-6303-4341-BCFB-243612ADA913}" type="presParOf" srcId="{D583B74B-E3F2-744F-AEDA-F599741356C8}" destId="{159FA9EF-79C1-E544-9199-2809346B57B3}" srcOrd="1" destOrd="0" presId="urn:microsoft.com/office/officeart/2009/3/layout/HorizontalOrganizationChart#251"/>
    <dgm:cxn modelId="{801756EA-2145-134A-A1D5-1850F7E925A9}" type="presParOf" srcId="{DF10D381-A89F-3846-922C-37CCBCB21D49}" destId="{57E3D6CE-58A9-3B4F-BDEF-1CC63E43482F}" srcOrd="1" destOrd="0" presId="urn:microsoft.com/office/officeart/2009/3/layout/HorizontalOrganizationChart#251"/>
    <dgm:cxn modelId="{5F5F1520-B5B5-3941-9969-12C145BEC391}" type="presParOf" srcId="{DF10D381-A89F-3846-922C-37CCBCB21D49}" destId="{D72D3F25-335E-B94E-A54E-CC9ABCE68324}" srcOrd="2" destOrd="0" presId="urn:microsoft.com/office/officeart/2009/3/layout/HorizontalOrganizationChart#251"/>
    <dgm:cxn modelId="{D8C39CF1-983F-144D-8851-88FF2141B4E0}" type="presParOf" srcId="{896EDC34-08D4-F943-8ECB-6CB25D39512A}" destId="{D769AE1D-24A9-7141-8B33-344BEC6D5DC1}" srcOrd="2" destOrd="0" presId="urn:microsoft.com/office/officeart/2009/3/layout/HorizontalOrganizationChart#251"/>
    <dgm:cxn modelId="{7E36B5BE-AA2A-DC41-888C-66B588FE3619}" type="presParOf" srcId="{896EDC34-08D4-F943-8ECB-6CB25D39512A}" destId="{86A493E2-0E33-0045-A45D-CF7F96341E11}" srcOrd="3" destOrd="0" presId="urn:microsoft.com/office/officeart/2009/3/layout/HorizontalOrganizationChart#251"/>
    <dgm:cxn modelId="{EDFF543B-6D12-F046-AF0B-1618B7D4B0DE}" type="presParOf" srcId="{86A493E2-0E33-0045-A45D-CF7F96341E11}" destId="{393C0281-3FE2-D94C-B521-6396274A946F}" srcOrd="0" destOrd="0" presId="urn:microsoft.com/office/officeart/2009/3/layout/HorizontalOrganizationChart#251"/>
    <dgm:cxn modelId="{02A42E2C-7D3F-C247-8E96-F210AD37CE07}" type="presParOf" srcId="{393C0281-3FE2-D94C-B521-6396274A946F}" destId="{1A63EF55-B5BE-084D-AD0E-4AEAA20BF751}" srcOrd="0" destOrd="0" presId="urn:microsoft.com/office/officeart/2009/3/layout/HorizontalOrganizationChart#251"/>
    <dgm:cxn modelId="{29244408-83C5-C74B-B4CF-3611C38D0873}" type="presParOf" srcId="{393C0281-3FE2-D94C-B521-6396274A946F}" destId="{1A0203F5-58B5-D34E-A9AA-DBD26E9E265F}" srcOrd="1" destOrd="0" presId="urn:microsoft.com/office/officeart/2009/3/layout/HorizontalOrganizationChart#251"/>
    <dgm:cxn modelId="{A0A5BE74-7660-8B42-90EE-BABAD6AC42A4}" type="presParOf" srcId="{86A493E2-0E33-0045-A45D-CF7F96341E11}" destId="{C9BBEBB2-3F99-8C47-BEB2-68F7FA896546}" srcOrd="1" destOrd="0" presId="urn:microsoft.com/office/officeart/2009/3/layout/HorizontalOrganizationChart#251"/>
    <dgm:cxn modelId="{7221E3C3-79F4-C44E-A001-0B25DC00CFF7}" type="presParOf" srcId="{C9BBEBB2-3F99-8C47-BEB2-68F7FA896546}" destId="{AB1B930A-5BBD-D14D-A038-FD59669854CC}" srcOrd="0" destOrd="0" presId="urn:microsoft.com/office/officeart/2009/3/layout/HorizontalOrganizationChart#251"/>
    <dgm:cxn modelId="{39370EC2-A255-694B-98DE-14BF8EA84E11}" type="presParOf" srcId="{C9BBEBB2-3F99-8C47-BEB2-68F7FA896546}" destId="{CAE9F499-0360-6649-BCCF-27AECD92A4A6}" srcOrd="1" destOrd="0" presId="urn:microsoft.com/office/officeart/2009/3/layout/HorizontalOrganizationChart#251"/>
    <dgm:cxn modelId="{C95246DF-24D9-804A-AE43-3D98190E1540}" type="presParOf" srcId="{CAE9F499-0360-6649-BCCF-27AECD92A4A6}" destId="{D54CD12C-7FE4-D741-A333-2E36A5D76BDA}" srcOrd="0" destOrd="0" presId="urn:microsoft.com/office/officeart/2009/3/layout/HorizontalOrganizationChart#251"/>
    <dgm:cxn modelId="{04C83E54-6267-6A42-A20A-3B1FFB0EAEAA}" type="presParOf" srcId="{D54CD12C-7FE4-D741-A333-2E36A5D76BDA}" destId="{0093053F-1C5F-D249-8099-BE775E1635EB}" srcOrd="0" destOrd="0" presId="urn:microsoft.com/office/officeart/2009/3/layout/HorizontalOrganizationChart#251"/>
    <dgm:cxn modelId="{D21F75AC-E184-D543-924E-8C957A0AF4C4}" type="presParOf" srcId="{D54CD12C-7FE4-D741-A333-2E36A5D76BDA}" destId="{FF4D4B85-B32D-9F43-A0D8-515A0843FD13}" srcOrd="1" destOrd="0" presId="urn:microsoft.com/office/officeart/2009/3/layout/HorizontalOrganizationChart#251"/>
    <dgm:cxn modelId="{9C503D42-E23F-9A42-8020-CE190969E408}" type="presParOf" srcId="{CAE9F499-0360-6649-BCCF-27AECD92A4A6}" destId="{E8DEF2B8-9282-0048-A92A-A257775FEBC6}" srcOrd="1" destOrd="0" presId="urn:microsoft.com/office/officeart/2009/3/layout/HorizontalOrganizationChart#251"/>
    <dgm:cxn modelId="{1D5A22DC-5E24-F543-B191-CF0FAFF4245F}" type="presParOf" srcId="{CAE9F499-0360-6649-BCCF-27AECD92A4A6}" destId="{CE176C47-7861-794B-A449-F98188741044}" srcOrd="2" destOrd="0" presId="urn:microsoft.com/office/officeart/2009/3/layout/HorizontalOrganizationChart#251"/>
    <dgm:cxn modelId="{549EE449-6A6D-314A-8AEF-44ADEB6883BD}" type="presParOf" srcId="{C9BBEBB2-3F99-8C47-BEB2-68F7FA896546}" destId="{564527E0-4F81-0749-8D15-7FC58DBD7C32}" srcOrd="2" destOrd="0" presId="urn:microsoft.com/office/officeart/2009/3/layout/HorizontalOrganizationChart#251"/>
    <dgm:cxn modelId="{5D47C475-FC5B-1D4B-ADFF-C8FB53DA9220}" type="presParOf" srcId="{C9BBEBB2-3F99-8C47-BEB2-68F7FA896546}" destId="{F121C412-14FE-4645-8113-71139DBC1B05}" srcOrd="3" destOrd="0" presId="urn:microsoft.com/office/officeart/2009/3/layout/HorizontalOrganizationChart#251"/>
    <dgm:cxn modelId="{66D0DD96-6963-744C-A9F2-F5034BCAC9A3}" type="presParOf" srcId="{F121C412-14FE-4645-8113-71139DBC1B05}" destId="{04F7D8B7-A24F-7348-892A-CD8DC02F855E}" srcOrd="0" destOrd="0" presId="urn:microsoft.com/office/officeart/2009/3/layout/HorizontalOrganizationChart#251"/>
    <dgm:cxn modelId="{43A3D8D5-6AA0-E74F-A272-6E97CB914A5E}" type="presParOf" srcId="{04F7D8B7-A24F-7348-892A-CD8DC02F855E}" destId="{4C79B413-7119-334C-B01C-EE7D8EB1E552}" srcOrd="0" destOrd="0" presId="urn:microsoft.com/office/officeart/2009/3/layout/HorizontalOrganizationChart#251"/>
    <dgm:cxn modelId="{0882C21D-24FC-1547-BBD9-9E8B2BBFA623}" type="presParOf" srcId="{04F7D8B7-A24F-7348-892A-CD8DC02F855E}" destId="{6DACE414-0D04-5B41-9AE9-80A799D24964}" srcOrd="1" destOrd="0" presId="urn:microsoft.com/office/officeart/2009/3/layout/HorizontalOrganizationChart#251"/>
    <dgm:cxn modelId="{E45AB4A1-0B59-DE48-8C17-6953D7ECE91B}" type="presParOf" srcId="{F121C412-14FE-4645-8113-71139DBC1B05}" destId="{D256140F-DBA0-6441-9D4B-51F68C620EF8}" srcOrd="1" destOrd="0" presId="urn:microsoft.com/office/officeart/2009/3/layout/HorizontalOrganizationChart#251"/>
    <dgm:cxn modelId="{24B442B0-9332-DB43-BC09-CC741419EF88}" type="presParOf" srcId="{F121C412-14FE-4645-8113-71139DBC1B05}" destId="{17E1F377-24BD-EE48-83B8-01537942D6F4}" srcOrd="2" destOrd="0" presId="urn:microsoft.com/office/officeart/2009/3/layout/HorizontalOrganizationChart#251"/>
    <dgm:cxn modelId="{FF852E15-437F-E041-9E80-45C39BBE207D}" type="presParOf" srcId="{86A493E2-0E33-0045-A45D-CF7F96341E11}" destId="{FD7C51B7-E235-FF4A-8CE2-9903CD0D5701}" srcOrd="2" destOrd="0" presId="urn:microsoft.com/office/officeart/2009/3/layout/HorizontalOrganizationChart#251"/>
    <dgm:cxn modelId="{84C07AB3-EB52-B246-BF9F-A48B8F321B5F}" type="presParOf" srcId="{896EDC34-08D4-F943-8ECB-6CB25D39512A}" destId="{9FBC76AB-212F-8940-888B-CD4C9FC59450}" srcOrd="4" destOrd="0" presId="urn:microsoft.com/office/officeart/2009/3/layout/HorizontalOrganizationChart#251"/>
    <dgm:cxn modelId="{FDE464EF-D3FB-4A46-BF8E-37550AD353FE}" type="presParOf" srcId="{896EDC34-08D4-F943-8ECB-6CB25D39512A}" destId="{100F0781-0D2C-8F44-8A5E-177D1888827C}" srcOrd="5" destOrd="0" presId="urn:microsoft.com/office/officeart/2009/3/layout/HorizontalOrganizationChart#251"/>
    <dgm:cxn modelId="{9A97C78C-F813-9E49-82D1-7D93B444144C}" type="presParOf" srcId="{100F0781-0D2C-8F44-8A5E-177D1888827C}" destId="{A39ABE9E-0FDC-3049-80A9-6BAD15B42EA4}" srcOrd="0" destOrd="0" presId="urn:microsoft.com/office/officeart/2009/3/layout/HorizontalOrganizationChart#251"/>
    <dgm:cxn modelId="{019524FC-C352-D342-AA0D-B3F20AA7BC6C}" type="presParOf" srcId="{A39ABE9E-0FDC-3049-80A9-6BAD15B42EA4}" destId="{5AABDCEC-010E-E04D-A7AA-316A16777369}" srcOrd="0" destOrd="0" presId="urn:microsoft.com/office/officeart/2009/3/layout/HorizontalOrganizationChart#251"/>
    <dgm:cxn modelId="{4575A694-786A-D743-8EDB-C9E8F675C397}" type="presParOf" srcId="{A39ABE9E-0FDC-3049-80A9-6BAD15B42EA4}" destId="{A1EE76CA-3D32-4745-BB98-C3D94C1C0D80}" srcOrd="1" destOrd="0" presId="urn:microsoft.com/office/officeart/2009/3/layout/HorizontalOrganizationChart#251"/>
    <dgm:cxn modelId="{71C070B8-B484-4143-8162-23A438ECABFA}" type="presParOf" srcId="{100F0781-0D2C-8F44-8A5E-177D1888827C}" destId="{C74B09E2-DA67-234B-9031-F5C13AC764FE}" srcOrd="1" destOrd="0" presId="urn:microsoft.com/office/officeart/2009/3/layout/HorizontalOrganizationChart#251"/>
    <dgm:cxn modelId="{117E2BCA-F45B-0A4C-98DD-E0BF64715D69}" type="presParOf" srcId="{100F0781-0D2C-8F44-8A5E-177D1888827C}" destId="{0A969889-DA33-A34A-B210-97A8642F94D5}" srcOrd="2" destOrd="0" presId="urn:microsoft.com/office/officeart/2009/3/layout/HorizontalOrganizationChart#251"/>
    <dgm:cxn modelId="{F96554C2-D255-794D-BDFC-7B1B4377B638}" type="presParOf" srcId="{4C3D3FAF-518E-6C49-A2C1-2CE3B2C4A287}" destId="{8C04021C-E693-0040-8651-B19E85018D01}" srcOrd="2" destOrd="0" presId="urn:microsoft.com/office/officeart/2009/3/layout/HorizontalOrganizationChart#25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52" loCatId="" qsTypeId="urn:microsoft.com/office/officeart/2005/8/quickstyle/simple1#280" qsCatId="simple" csTypeId="urn:microsoft.com/office/officeart/2005/8/colors/accent5_1#280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968862A9-7024-AF44-B82E-41897C2522E2}" type="presOf" srcId="{637E5DC8-941B-2F4A-B1AE-0817F4316227}" destId="{9FBC76AB-212F-8940-888B-CD4C9FC59450}" srcOrd="0" destOrd="0" presId="urn:microsoft.com/office/officeart/2009/3/layout/HorizontalOrganizationChart#252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AB621685-2338-8046-A680-231C8CC0F9E8}" type="presOf" srcId="{9ACEFF22-BFCE-304E-9C13-8A241477B3A7}" destId="{A1EE76CA-3D32-4745-BB98-C3D94C1C0D80}" srcOrd="1" destOrd="0" presId="urn:microsoft.com/office/officeart/2009/3/layout/HorizontalOrganizationChart#252"/>
    <dgm:cxn modelId="{537EC9A3-33AC-0942-9685-8B797642269D}" type="presOf" srcId="{62A4E36E-F3C1-C04C-9953-B32ADB29EE82}" destId="{6DACE414-0D04-5B41-9AE9-80A799D24964}" srcOrd="1" destOrd="0" presId="urn:microsoft.com/office/officeart/2009/3/layout/HorizontalOrganizationChart#252"/>
    <dgm:cxn modelId="{A48FF22A-2F56-6F42-A95F-11202B7BDE29}" type="presOf" srcId="{4685CA47-9AC7-E740-98BE-6E7FE0604AE1}" destId="{159FA9EF-79C1-E544-9199-2809346B57B3}" srcOrd="1" destOrd="0" presId="urn:microsoft.com/office/officeart/2009/3/layout/HorizontalOrganizationChart#252"/>
    <dgm:cxn modelId="{CD18EEFC-0500-3D4E-9CC7-36F709ED6328}" type="presOf" srcId="{305BB09E-89CA-564D-BA60-5C616963122F}" destId="{1A0203F5-58B5-D34E-A9AA-DBD26E9E265F}" srcOrd="1" destOrd="0" presId="urn:microsoft.com/office/officeart/2009/3/layout/HorizontalOrganizationChart#252"/>
    <dgm:cxn modelId="{7F2EB806-88B1-2F42-9292-82482A4F42A3}" type="presOf" srcId="{C84108CA-1057-DA43-95F3-7CAF5FF654B0}" destId="{2288FD34-22BA-704C-AD92-31F9F855B517}" srcOrd="0" destOrd="0" presId="urn:microsoft.com/office/officeart/2009/3/layout/HorizontalOrganizationChart#252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7C66C870-90B2-534C-AFAF-1AF5759FBFA9}" type="presOf" srcId="{65E9E3D3-0537-D643-B784-73F8876D6C02}" destId="{A2E96834-D69F-6C4F-B0B8-656A8D9643B0}" srcOrd="0" destOrd="0" presId="urn:microsoft.com/office/officeart/2009/3/layout/HorizontalOrganizationChart#252"/>
    <dgm:cxn modelId="{225263DD-9D8B-984D-88B5-B804531E541E}" type="presOf" srcId="{305BB09E-89CA-564D-BA60-5C616963122F}" destId="{1A63EF55-B5BE-084D-AD0E-4AEAA20BF751}" srcOrd="0" destOrd="0" presId="urn:microsoft.com/office/officeart/2009/3/layout/HorizontalOrganizationChart#252"/>
    <dgm:cxn modelId="{5CE342BA-D2D3-434B-95E9-92785706B955}" type="presOf" srcId="{9ACEFF22-BFCE-304E-9C13-8A241477B3A7}" destId="{5AABDCEC-010E-E04D-A7AA-316A16777369}" srcOrd="0" destOrd="0" presId="urn:microsoft.com/office/officeart/2009/3/layout/HorizontalOrganizationChart#252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6C20ABA1-70B3-C645-8BC7-3FEA07818687}" type="presOf" srcId="{4685CA47-9AC7-E740-98BE-6E7FE0604AE1}" destId="{42A5C67A-A6F4-3542-A303-30B8DD65057D}" srcOrd="0" destOrd="0" presId="urn:microsoft.com/office/officeart/2009/3/layout/HorizontalOrganizationChart#252"/>
    <dgm:cxn modelId="{89A06570-0700-7546-AC32-A87E7398C57E}" type="presOf" srcId="{65E9E3D3-0537-D643-B784-73F8876D6C02}" destId="{68DA386D-1296-CD45-AEE7-31F56F68D37D}" srcOrd="1" destOrd="0" presId="urn:microsoft.com/office/officeart/2009/3/layout/HorizontalOrganizationChart#252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84CA5E5B-FCAC-9647-94C2-EA558A491D58}" type="presOf" srcId="{24A3F7E4-5229-7F40-A7BE-C55DAC09910C}" destId="{AB1B930A-5BBD-D14D-A038-FD59669854CC}" srcOrd="0" destOrd="0" presId="urn:microsoft.com/office/officeart/2009/3/layout/HorizontalOrganizationChart#252"/>
    <dgm:cxn modelId="{03E49062-5428-C243-A44B-7FC49FC7E80D}" type="presOf" srcId="{91871658-5C3D-F04D-A1FC-7A5BB58FC96F}" destId="{EA7032B5-8E6A-E14A-9112-5C08890AFF8F}" srcOrd="0" destOrd="0" presId="urn:microsoft.com/office/officeart/2009/3/layout/HorizontalOrganizationChart#252"/>
    <dgm:cxn modelId="{662F98AB-EC0B-2A41-A373-89CB3B5A57E4}" type="presOf" srcId="{B4148F00-3A48-0541-9DE6-2805FE8C1B5E}" destId="{D769AE1D-24A9-7141-8B33-344BEC6D5DC1}" srcOrd="0" destOrd="0" presId="urn:microsoft.com/office/officeart/2009/3/layout/HorizontalOrganizationChart#252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5A28932D-4048-A74D-8F5B-B4B531D7F2DA}" type="presOf" srcId="{FC63478C-1BBC-9E41-8ADC-FBC9154F617D}" destId="{564527E0-4F81-0749-8D15-7FC58DBD7C32}" srcOrd="0" destOrd="0" presId="urn:microsoft.com/office/officeart/2009/3/layout/HorizontalOrganizationChart#252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A7AC6974-7EB4-2740-ABB2-B67E0313D079}" type="presOf" srcId="{3C47112F-4312-AD43-BC31-10A824E4A822}" destId="{0093053F-1C5F-D249-8099-BE775E1635EB}" srcOrd="0" destOrd="0" presId="urn:microsoft.com/office/officeart/2009/3/layout/HorizontalOrganizationChart#252"/>
    <dgm:cxn modelId="{EEC14F24-262F-D346-8A7E-501F8B703F19}" type="presOf" srcId="{3C47112F-4312-AD43-BC31-10A824E4A822}" destId="{FF4D4B85-B32D-9F43-A0D8-515A0843FD13}" srcOrd="1" destOrd="0" presId="urn:microsoft.com/office/officeart/2009/3/layout/HorizontalOrganizationChart#252"/>
    <dgm:cxn modelId="{5528529C-BC54-F74B-B3D4-8EF0D256E1B7}" type="presOf" srcId="{62A4E36E-F3C1-C04C-9953-B32ADB29EE82}" destId="{4C79B413-7119-334C-B01C-EE7D8EB1E552}" srcOrd="0" destOrd="0" presId="urn:microsoft.com/office/officeart/2009/3/layout/HorizontalOrganizationChart#252"/>
    <dgm:cxn modelId="{3B8B970E-BF3F-514D-9FCB-4482D6373513}" type="presParOf" srcId="{2288FD34-22BA-704C-AD92-31F9F855B517}" destId="{4C3D3FAF-518E-6C49-A2C1-2CE3B2C4A287}" srcOrd="0" destOrd="0" presId="urn:microsoft.com/office/officeart/2009/3/layout/HorizontalOrganizationChart#252"/>
    <dgm:cxn modelId="{B330E011-6A2B-254D-B0F1-8634579D9719}" type="presParOf" srcId="{4C3D3FAF-518E-6C49-A2C1-2CE3B2C4A287}" destId="{9DB823C8-46C1-AF49-9DF9-A9BE2BEB89AE}" srcOrd="0" destOrd="0" presId="urn:microsoft.com/office/officeart/2009/3/layout/HorizontalOrganizationChart#252"/>
    <dgm:cxn modelId="{E1DC2D4F-6003-444B-B916-8CFD1DEC5210}" type="presParOf" srcId="{9DB823C8-46C1-AF49-9DF9-A9BE2BEB89AE}" destId="{A2E96834-D69F-6C4F-B0B8-656A8D9643B0}" srcOrd="0" destOrd="0" presId="urn:microsoft.com/office/officeart/2009/3/layout/HorizontalOrganizationChart#252"/>
    <dgm:cxn modelId="{60F6EC1B-19F5-4943-81C0-A6FFCFC90AE7}" type="presParOf" srcId="{9DB823C8-46C1-AF49-9DF9-A9BE2BEB89AE}" destId="{68DA386D-1296-CD45-AEE7-31F56F68D37D}" srcOrd="1" destOrd="0" presId="urn:microsoft.com/office/officeart/2009/3/layout/HorizontalOrganizationChart#252"/>
    <dgm:cxn modelId="{E0562627-DEAA-8A4D-9564-2944D4CE2CDE}" type="presParOf" srcId="{4C3D3FAF-518E-6C49-A2C1-2CE3B2C4A287}" destId="{896EDC34-08D4-F943-8ECB-6CB25D39512A}" srcOrd="1" destOrd="0" presId="urn:microsoft.com/office/officeart/2009/3/layout/HorizontalOrganizationChart#252"/>
    <dgm:cxn modelId="{89FB1A31-7849-6E43-A11D-B0E71CF96D59}" type="presParOf" srcId="{896EDC34-08D4-F943-8ECB-6CB25D39512A}" destId="{EA7032B5-8E6A-E14A-9112-5C08890AFF8F}" srcOrd="0" destOrd="0" presId="urn:microsoft.com/office/officeart/2009/3/layout/HorizontalOrganizationChart#252"/>
    <dgm:cxn modelId="{A34B904A-B964-F24F-B841-579DBD1A989A}" type="presParOf" srcId="{896EDC34-08D4-F943-8ECB-6CB25D39512A}" destId="{DF10D381-A89F-3846-922C-37CCBCB21D49}" srcOrd="1" destOrd="0" presId="urn:microsoft.com/office/officeart/2009/3/layout/HorizontalOrganizationChart#252"/>
    <dgm:cxn modelId="{5321E7E3-4106-4947-9F1B-3E6FAA7CCC14}" type="presParOf" srcId="{DF10D381-A89F-3846-922C-37CCBCB21D49}" destId="{D583B74B-E3F2-744F-AEDA-F599741356C8}" srcOrd="0" destOrd="0" presId="urn:microsoft.com/office/officeart/2009/3/layout/HorizontalOrganizationChart#252"/>
    <dgm:cxn modelId="{5C6C9E16-E0BD-1D49-AC9A-1209D6EA0EA8}" type="presParOf" srcId="{D583B74B-E3F2-744F-AEDA-F599741356C8}" destId="{42A5C67A-A6F4-3542-A303-30B8DD65057D}" srcOrd="0" destOrd="0" presId="urn:microsoft.com/office/officeart/2009/3/layout/HorizontalOrganizationChart#252"/>
    <dgm:cxn modelId="{5E8C1D5E-0376-9846-A96E-CD03BC1DBADC}" type="presParOf" srcId="{D583B74B-E3F2-744F-AEDA-F599741356C8}" destId="{159FA9EF-79C1-E544-9199-2809346B57B3}" srcOrd="1" destOrd="0" presId="urn:microsoft.com/office/officeart/2009/3/layout/HorizontalOrganizationChart#252"/>
    <dgm:cxn modelId="{C384D274-FE27-7C42-BBAC-911ACF33BC1F}" type="presParOf" srcId="{DF10D381-A89F-3846-922C-37CCBCB21D49}" destId="{57E3D6CE-58A9-3B4F-BDEF-1CC63E43482F}" srcOrd="1" destOrd="0" presId="urn:microsoft.com/office/officeart/2009/3/layout/HorizontalOrganizationChart#252"/>
    <dgm:cxn modelId="{703351F2-632D-EB48-BCF5-73D9A2F49D0B}" type="presParOf" srcId="{DF10D381-A89F-3846-922C-37CCBCB21D49}" destId="{D72D3F25-335E-B94E-A54E-CC9ABCE68324}" srcOrd="2" destOrd="0" presId="urn:microsoft.com/office/officeart/2009/3/layout/HorizontalOrganizationChart#252"/>
    <dgm:cxn modelId="{12C63237-5852-9847-BD9D-5769A4E6E0CF}" type="presParOf" srcId="{896EDC34-08D4-F943-8ECB-6CB25D39512A}" destId="{D769AE1D-24A9-7141-8B33-344BEC6D5DC1}" srcOrd="2" destOrd="0" presId="urn:microsoft.com/office/officeart/2009/3/layout/HorizontalOrganizationChart#252"/>
    <dgm:cxn modelId="{B44772B6-95A9-824D-B4AF-895C6DE46BFD}" type="presParOf" srcId="{896EDC34-08D4-F943-8ECB-6CB25D39512A}" destId="{86A493E2-0E33-0045-A45D-CF7F96341E11}" srcOrd="3" destOrd="0" presId="urn:microsoft.com/office/officeart/2009/3/layout/HorizontalOrganizationChart#252"/>
    <dgm:cxn modelId="{E29E5ACA-C1AB-234D-BF62-C25C518956BE}" type="presParOf" srcId="{86A493E2-0E33-0045-A45D-CF7F96341E11}" destId="{393C0281-3FE2-D94C-B521-6396274A946F}" srcOrd="0" destOrd="0" presId="urn:microsoft.com/office/officeart/2009/3/layout/HorizontalOrganizationChart#252"/>
    <dgm:cxn modelId="{7D8A8460-6E13-5546-9D29-3BC6A8467A7F}" type="presParOf" srcId="{393C0281-3FE2-D94C-B521-6396274A946F}" destId="{1A63EF55-B5BE-084D-AD0E-4AEAA20BF751}" srcOrd="0" destOrd="0" presId="urn:microsoft.com/office/officeart/2009/3/layout/HorizontalOrganizationChart#252"/>
    <dgm:cxn modelId="{807986CC-62C9-914C-91BE-AE70EE24E6D9}" type="presParOf" srcId="{393C0281-3FE2-D94C-B521-6396274A946F}" destId="{1A0203F5-58B5-D34E-A9AA-DBD26E9E265F}" srcOrd="1" destOrd="0" presId="urn:microsoft.com/office/officeart/2009/3/layout/HorizontalOrganizationChart#252"/>
    <dgm:cxn modelId="{306BD893-B652-CD41-87A3-120C60E8AF5C}" type="presParOf" srcId="{86A493E2-0E33-0045-A45D-CF7F96341E11}" destId="{C9BBEBB2-3F99-8C47-BEB2-68F7FA896546}" srcOrd="1" destOrd="0" presId="urn:microsoft.com/office/officeart/2009/3/layout/HorizontalOrganizationChart#252"/>
    <dgm:cxn modelId="{AD2B60FA-A44E-344F-820E-43739E400596}" type="presParOf" srcId="{C9BBEBB2-3F99-8C47-BEB2-68F7FA896546}" destId="{AB1B930A-5BBD-D14D-A038-FD59669854CC}" srcOrd="0" destOrd="0" presId="urn:microsoft.com/office/officeart/2009/3/layout/HorizontalOrganizationChart#252"/>
    <dgm:cxn modelId="{006AD1F1-F1EA-5D4C-ACC9-8B39257779F7}" type="presParOf" srcId="{C9BBEBB2-3F99-8C47-BEB2-68F7FA896546}" destId="{CAE9F499-0360-6649-BCCF-27AECD92A4A6}" srcOrd="1" destOrd="0" presId="urn:microsoft.com/office/officeart/2009/3/layout/HorizontalOrganizationChart#252"/>
    <dgm:cxn modelId="{4FE16675-67D9-4E4E-8070-A190A142EABF}" type="presParOf" srcId="{CAE9F499-0360-6649-BCCF-27AECD92A4A6}" destId="{D54CD12C-7FE4-D741-A333-2E36A5D76BDA}" srcOrd="0" destOrd="0" presId="urn:microsoft.com/office/officeart/2009/3/layout/HorizontalOrganizationChart#252"/>
    <dgm:cxn modelId="{99048B61-6574-1F41-899F-B793626EE106}" type="presParOf" srcId="{D54CD12C-7FE4-D741-A333-2E36A5D76BDA}" destId="{0093053F-1C5F-D249-8099-BE775E1635EB}" srcOrd="0" destOrd="0" presId="urn:microsoft.com/office/officeart/2009/3/layout/HorizontalOrganizationChart#252"/>
    <dgm:cxn modelId="{758842EC-974F-FF48-912C-E667BA41113E}" type="presParOf" srcId="{D54CD12C-7FE4-D741-A333-2E36A5D76BDA}" destId="{FF4D4B85-B32D-9F43-A0D8-515A0843FD13}" srcOrd="1" destOrd="0" presId="urn:microsoft.com/office/officeart/2009/3/layout/HorizontalOrganizationChart#252"/>
    <dgm:cxn modelId="{B12803F7-336F-0A46-8F7F-A58BE61AD39E}" type="presParOf" srcId="{CAE9F499-0360-6649-BCCF-27AECD92A4A6}" destId="{E8DEF2B8-9282-0048-A92A-A257775FEBC6}" srcOrd="1" destOrd="0" presId="urn:microsoft.com/office/officeart/2009/3/layout/HorizontalOrganizationChart#252"/>
    <dgm:cxn modelId="{264E4CC4-9DC5-4146-8C33-F21CAC8047A5}" type="presParOf" srcId="{CAE9F499-0360-6649-BCCF-27AECD92A4A6}" destId="{CE176C47-7861-794B-A449-F98188741044}" srcOrd="2" destOrd="0" presId="urn:microsoft.com/office/officeart/2009/3/layout/HorizontalOrganizationChart#252"/>
    <dgm:cxn modelId="{B22DED0E-A088-1547-89EF-FE52DDE1B3D2}" type="presParOf" srcId="{C9BBEBB2-3F99-8C47-BEB2-68F7FA896546}" destId="{564527E0-4F81-0749-8D15-7FC58DBD7C32}" srcOrd="2" destOrd="0" presId="urn:microsoft.com/office/officeart/2009/3/layout/HorizontalOrganizationChart#252"/>
    <dgm:cxn modelId="{C38A1922-B699-1045-ACBE-60B8F5839902}" type="presParOf" srcId="{C9BBEBB2-3F99-8C47-BEB2-68F7FA896546}" destId="{F121C412-14FE-4645-8113-71139DBC1B05}" srcOrd="3" destOrd="0" presId="urn:microsoft.com/office/officeart/2009/3/layout/HorizontalOrganizationChart#252"/>
    <dgm:cxn modelId="{D29F9792-CF11-074E-8917-FF8EA3B020BE}" type="presParOf" srcId="{F121C412-14FE-4645-8113-71139DBC1B05}" destId="{04F7D8B7-A24F-7348-892A-CD8DC02F855E}" srcOrd="0" destOrd="0" presId="urn:microsoft.com/office/officeart/2009/3/layout/HorizontalOrganizationChart#252"/>
    <dgm:cxn modelId="{F8F43B6A-7C94-4B4E-8728-7D05D76069C8}" type="presParOf" srcId="{04F7D8B7-A24F-7348-892A-CD8DC02F855E}" destId="{4C79B413-7119-334C-B01C-EE7D8EB1E552}" srcOrd="0" destOrd="0" presId="urn:microsoft.com/office/officeart/2009/3/layout/HorizontalOrganizationChart#252"/>
    <dgm:cxn modelId="{44E5F2CA-E18B-4643-AAAA-8C44CBB576BA}" type="presParOf" srcId="{04F7D8B7-A24F-7348-892A-CD8DC02F855E}" destId="{6DACE414-0D04-5B41-9AE9-80A799D24964}" srcOrd="1" destOrd="0" presId="urn:microsoft.com/office/officeart/2009/3/layout/HorizontalOrganizationChart#252"/>
    <dgm:cxn modelId="{75FDE6A1-E710-494D-9FC2-4EBA74AE50DE}" type="presParOf" srcId="{F121C412-14FE-4645-8113-71139DBC1B05}" destId="{D256140F-DBA0-6441-9D4B-51F68C620EF8}" srcOrd="1" destOrd="0" presId="urn:microsoft.com/office/officeart/2009/3/layout/HorizontalOrganizationChart#252"/>
    <dgm:cxn modelId="{78C1C445-3096-E346-A2B2-2C899B7B2384}" type="presParOf" srcId="{F121C412-14FE-4645-8113-71139DBC1B05}" destId="{17E1F377-24BD-EE48-83B8-01537942D6F4}" srcOrd="2" destOrd="0" presId="urn:microsoft.com/office/officeart/2009/3/layout/HorizontalOrganizationChart#252"/>
    <dgm:cxn modelId="{B1CD1EEF-2985-DE40-9FC6-EAA21F3634C2}" type="presParOf" srcId="{86A493E2-0E33-0045-A45D-CF7F96341E11}" destId="{FD7C51B7-E235-FF4A-8CE2-9903CD0D5701}" srcOrd="2" destOrd="0" presId="urn:microsoft.com/office/officeart/2009/3/layout/HorizontalOrganizationChart#252"/>
    <dgm:cxn modelId="{489F379D-CDDE-F74C-972F-0A1CF3C8AE75}" type="presParOf" srcId="{896EDC34-08D4-F943-8ECB-6CB25D39512A}" destId="{9FBC76AB-212F-8940-888B-CD4C9FC59450}" srcOrd="4" destOrd="0" presId="urn:microsoft.com/office/officeart/2009/3/layout/HorizontalOrganizationChart#252"/>
    <dgm:cxn modelId="{B464853D-37D3-6E49-915D-A3A8873C8C57}" type="presParOf" srcId="{896EDC34-08D4-F943-8ECB-6CB25D39512A}" destId="{100F0781-0D2C-8F44-8A5E-177D1888827C}" srcOrd="5" destOrd="0" presId="urn:microsoft.com/office/officeart/2009/3/layout/HorizontalOrganizationChart#252"/>
    <dgm:cxn modelId="{0122A519-B800-C040-BD8A-694C1AA37518}" type="presParOf" srcId="{100F0781-0D2C-8F44-8A5E-177D1888827C}" destId="{A39ABE9E-0FDC-3049-80A9-6BAD15B42EA4}" srcOrd="0" destOrd="0" presId="urn:microsoft.com/office/officeart/2009/3/layout/HorizontalOrganizationChart#252"/>
    <dgm:cxn modelId="{31108E5C-7B2F-CB46-A683-1D4D86AA0E25}" type="presParOf" srcId="{A39ABE9E-0FDC-3049-80A9-6BAD15B42EA4}" destId="{5AABDCEC-010E-E04D-A7AA-316A16777369}" srcOrd="0" destOrd="0" presId="urn:microsoft.com/office/officeart/2009/3/layout/HorizontalOrganizationChart#252"/>
    <dgm:cxn modelId="{E28AF7EB-4FF0-7048-BDC2-B861E84630E2}" type="presParOf" srcId="{A39ABE9E-0FDC-3049-80A9-6BAD15B42EA4}" destId="{A1EE76CA-3D32-4745-BB98-C3D94C1C0D80}" srcOrd="1" destOrd="0" presId="urn:microsoft.com/office/officeart/2009/3/layout/HorizontalOrganizationChart#252"/>
    <dgm:cxn modelId="{03407C0C-128A-1D42-907E-0D7A08707780}" type="presParOf" srcId="{100F0781-0D2C-8F44-8A5E-177D1888827C}" destId="{C74B09E2-DA67-234B-9031-F5C13AC764FE}" srcOrd="1" destOrd="0" presId="urn:microsoft.com/office/officeart/2009/3/layout/HorizontalOrganizationChart#252"/>
    <dgm:cxn modelId="{7AFA36D1-6593-B04F-8ECA-527EAB5E18D6}" type="presParOf" srcId="{100F0781-0D2C-8F44-8A5E-177D1888827C}" destId="{0A969889-DA33-A34A-B210-97A8642F94D5}" srcOrd="2" destOrd="0" presId="urn:microsoft.com/office/officeart/2009/3/layout/HorizontalOrganizationChart#252"/>
    <dgm:cxn modelId="{100CA7AC-F540-F84D-9F8B-6AC84D930B30}" type="presParOf" srcId="{4C3D3FAF-518E-6C49-A2C1-2CE3B2C4A287}" destId="{8C04021C-E693-0040-8651-B19E85018D01}" srcOrd="2" destOrd="0" presId="urn:microsoft.com/office/officeart/2009/3/layout/HorizontalOrganizationChart#25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53" loCatId="" qsTypeId="urn:microsoft.com/office/officeart/2005/8/quickstyle/simple1#281" qsCatId="simple" csTypeId="urn:microsoft.com/office/officeart/2005/8/colors/accent5_1#28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3AC6C541-A1F0-944D-8260-0D46BDD378C5}" type="presOf" srcId="{62A4E36E-F3C1-C04C-9953-B32ADB29EE82}" destId="{4C79B413-7119-334C-B01C-EE7D8EB1E552}" srcOrd="0" destOrd="0" presId="urn:microsoft.com/office/officeart/2009/3/layout/HorizontalOrganizationChart#253"/>
    <dgm:cxn modelId="{45539923-8AD2-8449-B9B7-1A9BDAD2DF94}" type="presOf" srcId="{24A3F7E4-5229-7F40-A7BE-C55DAC09910C}" destId="{AB1B930A-5BBD-D14D-A038-FD59669854CC}" srcOrd="0" destOrd="0" presId="urn:microsoft.com/office/officeart/2009/3/layout/HorizontalOrganizationChart#253"/>
    <dgm:cxn modelId="{6A44F2A4-AF95-A943-8992-5115F865ED8B}" type="presOf" srcId="{91871658-5C3D-F04D-A1FC-7A5BB58FC96F}" destId="{EA7032B5-8E6A-E14A-9112-5C08890AFF8F}" srcOrd="0" destOrd="0" presId="urn:microsoft.com/office/officeart/2009/3/layout/HorizontalOrganizationChart#253"/>
    <dgm:cxn modelId="{DA763BDC-6AFB-A64D-AA07-22DDB6B3A5E7}" type="presOf" srcId="{305BB09E-89CA-564D-BA60-5C616963122F}" destId="{1A0203F5-58B5-D34E-A9AA-DBD26E9E265F}" srcOrd="1" destOrd="0" presId="urn:microsoft.com/office/officeart/2009/3/layout/HorizontalOrganizationChart#253"/>
    <dgm:cxn modelId="{9A7C21B3-B418-C646-A95B-0642B74D26C1}" type="presOf" srcId="{62A4E36E-F3C1-C04C-9953-B32ADB29EE82}" destId="{6DACE414-0D04-5B41-9AE9-80A799D24964}" srcOrd="1" destOrd="0" presId="urn:microsoft.com/office/officeart/2009/3/layout/HorizontalOrganizationChart#253"/>
    <dgm:cxn modelId="{357AA816-1C81-BD47-8BCB-AB2C8554C35E}" type="presOf" srcId="{65E9E3D3-0537-D643-B784-73F8876D6C02}" destId="{68DA386D-1296-CD45-AEE7-31F56F68D37D}" srcOrd="1" destOrd="0" presId="urn:microsoft.com/office/officeart/2009/3/layout/HorizontalOrganizationChart#253"/>
    <dgm:cxn modelId="{0A60C5F1-F78C-9440-BB86-47DABFB6A8A4}" type="presOf" srcId="{637E5DC8-941B-2F4A-B1AE-0817F4316227}" destId="{9FBC76AB-212F-8940-888B-CD4C9FC59450}" srcOrd="0" destOrd="0" presId="urn:microsoft.com/office/officeart/2009/3/layout/HorizontalOrganizationChart#253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F860F118-A1EC-5047-AA73-84D495F1535B}" type="presOf" srcId="{3C47112F-4312-AD43-BC31-10A824E4A822}" destId="{FF4D4B85-B32D-9F43-A0D8-515A0843FD13}" srcOrd="1" destOrd="0" presId="urn:microsoft.com/office/officeart/2009/3/layout/HorizontalOrganizationChart#253"/>
    <dgm:cxn modelId="{9F1C1A8B-21A3-8744-BE13-B1E129CC1E30}" type="presOf" srcId="{9ACEFF22-BFCE-304E-9C13-8A241477B3A7}" destId="{5AABDCEC-010E-E04D-A7AA-316A16777369}" srcOrd="0" destOrd="0" presId="urn:microsoft.com/office/officeart/2009/3/layout/HorizontalOrganizationChart#253"/>
    <dgm:cxn modelId="{13574235-52EB-704A-8EF0-7CDCF5BDA682}" type="presOf" srcId="{B4148F00-3A48-0541-9DE6-2805FE8C1B5E}" destId="{D769AE1D-24A9-7141-8B33-344BEC6D5DC1}" srcOrd="0" destOrd="0" presId="urn:microsoft.com/office/officeart/2009/3/layout/HorizontalOrganizationChart#253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B4786FBC-3545-5D48-8FBB-2C030A76F29B}" type="presOf" srcId="{65E9E3D3-0537-D643-B784-73F8876D6C02}" destId="{A2E96834-D69F-6C4F-B0B8-656A8D9643B0}" srcOrd="0" destOrd="0" presId="urn:microsoft.com/office/officeart/2009/3/layout/HorizontalOrganizationChart#253"/>
    <dgm:cxn modelId="{7E5886A4-3C97-A34C-8963-B1BD7D85463F}" type="presOf" srcId="{9ACEFF22-BFCE-304E-9C13-8A241477B3A7}" destId="{A1EE76CA-3D32-4745-BB98-C3D94C1C0D80}" srcOrd="1" destOrd="0" presId="urn:microsoft.com/office/officeart/2009/3/layout/HorizontalOrganizationChart#253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39382466-548E-104C-A14F-1F8A4D04422E}" type="presOf" srcId="{FC63478C-1BBC-9E41-8ADC-FBC9154F617D}" destId="{564527E0-4F81-0749-8D15-7FC58DBD7C32}" srcOrd="0" destOrd="0" presId="urn:microsoft.com/office/officeart/2009/3/layout/HorizontalOrganizationChart#253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E587288D-E22F-8C4B-90CA-EDEA7F13A73C}" type="presOf" srcId="{305BB09E-89CA-564D-BA60-5C616963122F}" destId="{1A63EF55-B5BE-084D-AD0E-4AEAA20BF751}" srcOrd="0" destOrd="0" presId="urn:microsoft.com/office/officeart/2009/3/layout/HorizontalOrganizationChart#253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1C9FBA05-D0ED-7D43-8001-D179D39EF148}" type="presOf" srcId="{4685CA47-9AC7-E740-98BE-6E7FE0604AE1}" destId="{42A5C67A-A6F4-3542-A303-30B8DD65057D}" srcOrd="0" destOrd="0" presId="urn:microsoft.com/office/officeart/2009/3/layout/HorizontalOrganizationChart#253"/>
    <dgm:cxn modelId="{0533EEAE-EA6D-974B-9552-F7D5B034AB89}" type="presOf" srcId="{4685CA47-9AC7-E740-98BE-6E7FE0604AE1}" destId="{159FA9EF-79C1-E544-9199-2809346B57B3}" srcOrd="1" destOrd="0" presId="urn:microsoft.com/office/officeart/2009/3/layout/HorizontalOrganizationChart#253"/>
    <dgm:cxn modelId="{5A8C1E08-AB3A-FB49-A4DE-5A6F663F46FC}" type="presOf" srcId="{C84108CA-1057-DA43-95F3-7CAF5FF654B0}" destId="{2288FD34-22BA-704C-AD92-31F9F855B517}" srcOrd="0" destOrd="0" presId="urn:microsoft.com/office/officeart/2009/3/layout/HorizontalOrganizationChart#253"/>
    <dgm:cxn modelId="{9B1B5C6B-7962-3F4B-AB9C-D15D28BD7057}" type="presOf" srcId="{3C47112F-4312-AD43-BC31-10A824E4A822}" destId="{0093053F-1C5F-D249-8099-BE775E1635EB}" srcOrd="0" destOrd="0" presId="urn:microsoft.com/office/officeart/2009/3/layout/HorizontalOrganizationChart#253"/>
    <dgm:cxn modelId="{B55D9344-67FD-9E47-BB44-9BEB0968DF43}" type="presParOf" srcId="{2288FD34-22BA-704C-AD92-31F9F855B517}" destId="{4C3D3FAF-518E-6C49-A2C1-2CE3B2C4A287}" srcOrd="0" destOrd="0" presId="urn:microsoft.com/office/officeart/2009/3/layout/HorizontalOrganizationChart#253"/>
    <dgm:cxn modelId="{7C04042E-6770-9247-ACF6-2C9B716932F2}" type="presParOf" srcId="{4C3D3FAF-518E-6C49-A2C1-2CE3B2C4A287}" destId="{9DB823C8-46C1-AF49-9DF9-A9BE2BEB89AE}" srcOrd="0" destOrd="0" presId="urn:microsoft.com/office/officeart/2009/3/layout/HorizontalOrganizationChart#253"/>
    <dgm:cxn modelId="{174081DA-F3C9-544F-A420-E88B377C30D2}" type="presParOf" srcId="{9DB823C8-46C1-AF49-9DF9-A9BE2BEB89AE}" destId="{A2E96834-D69F-6C4F-B0B8-656A8D9643B0}" srcOrd="0" destOrd="0" presId="urn:microsoft.com/office/officeart/2009/3/layout/HorizontalOrganizationChart#253"/>
    <dgm:cxn modelId="{E4671713-4CED-8C42-A3BE-7D3B0CEC51B8}" type="presParOf" srcId="{9DB823C8-46C1-AF49-9DF9-A9BE2BEB89AE}" destId="{68DA386D-1296-CD45-AEE7-31F56F68D37D}" srcOrd="1" destOrd="0" presId="urn:microsoft.com/office/officeart/2009/3/layout/HorizontalOrganizationChart#253"/>
    <dgm:cxn modelId="{DE9CB160-5A18-7C46-AC87-1B8964F75DAD}" type="presParOf" srcId="{4C3D3FAF-518E-6C49-A2C1-2CE3B2C4A287}" destId="{896EDC34-08D4-F943-8ECB-6CB25D39512A}" srcOrd="1" destOrd="0" presId="urn:microsoft.com/office/officeart/2009/3/layout/HorizontalOrganizationChart#253"/>
    <dgm:cxn modelId="{3336DC22-CF34-CB4E-9346-09185750A9E0}" type="presParOf" srcId="{896EDC34-08D4-F943-8ECB-6CB25D39512A}" destId="{EA7032B5-8E6A-E14A-9112-5C08890AFF8F}" srcOrd="0" destOrd="0" presId="urn:microsoft.com/office/officeart/2009/3/layout/HorizontalOrganizationChart#253"/>
    <dgm:cxn modelId="{E6A0CE5D-2E25-BD4E-84C5-E193CAB7610F}" type="presParOf" srcId="{896EDC34-08D4-F943-8ECB-6CB25D39512A}" destId="{DF10D381-A89F-3846-922C-37CCBCB21D49}" srcOrd="1" destOrd="0" presId="urn:microsoft.com/office/officeart/2009/3/layout/HorizontalOrganizationChart#253"/>
    <dgm:cxn modelId="{CB31239C-92FA-AA4B-A366-4D8ADD370112}" type="presParOf" srcId="{DF10D381-A89F-3846-922C-37CCBCB21D49}" destId="{D583B74B-E3F2-744F-AEDA-F599741356C8}" srcOrd="0" destOrd="0" presId="urn:microsoft.com/office/officeart/2009/3/layout/HorizontalOrganizationChart#253"/>
    <dgm:cxn modelId="{37B8B12C-21D0-D04A-85A5-055E4C4BE9A9}" type="presParOf" srcId="{D583B74B-E3F2-744F-AEDA-F599741356C8}" destId="{42A5C67A-A6F4-3542-A303-30B8DD65057D}" srcOrd="0" destOrd="0" presId="urn:microsoft.com/office/officeart/2009/3/layout/HorizontalOrganizationChart#253"/>
    <dgm:cxn modelId="{BEA21ADE-762E-844A-AF5C-9A7F02C26A52}" type="presParOf" srcId="{D583B74B-E3F2-744F-AEDA-F599741356C8}" destId="{159FA9EF-79C1-E544-9199-2809346B57B3}" srcOrd="1" destOrd="0" presId="urn:microsoft.com/office/officeart/2009/3/layout/HorizontalOrganizationChart#253"/>
    <dgm:cxn modelId="{2BBA905C-847F-F34B-A13B-FFAD658AE0A2}" type="presParOf" srcId="{DF10D381-A89F-3846-922C-37CCBCB21D49}" destId="{57E3D6CE-58A9-3B4F-BDEF-1CC63E43482F}" srcOrd="1" destOrd="0" presId="urn:microsoft.com/office/officeart/2009/3/layout/HorizontalOrganizationChart#253"/>
    <dgm:cxn modelId="{77830633-67BC-A64B-9D35-5B5EF6D21E27}" type="presParOf" srcId="{DF10D381-A89F-3846-922C-37CCBCB21D49}" destId="{D72D3F25-335E-B94E-A54E-CC9ABCE68324}" srcOrd="2" destOrd="0" presId="urn:microsoft.com/office/officeart/2009/3/layout/HorizontalOrganizationChart#253"/>
    <dgm:cxn modelId="{8AAC5D2E-8E63-EA45-A872-4459F7F4ACBD}" type="presParOf" srcId="{896EDC34-08D4-F943-8ECB-6CB25D39512A}" destId="{D769AE1D-24A9-7141-8B33-344BEC6D5DC1}" srcOrd="2" destOrd="0" presId="urn:microsoft.com/office/officeart/2009/3/layout/HorizontalOrganizationChart#253"/>
    <dgm:cxn modelId="{A36A4618-564C-2F43-99E0-2E5DB5E0D1DF}" type="presParOf" srcId="{896EDC34-08D4-F943-8ECB-6CB25D39512A}" destId="{86A493E2-0E33-0045-A45D-CF7F96341E11}" srcOrd="3" destOrd="0" presId="urn:microsoft.com/office/officeart/2009/3/layout/HorizontalOrganizationChart#253"/>
    <dgm:cxn modelId="{0C903198-4D74-F74E-A645-3591053E5567}" type="presParOf" srcId="{86A493E2-0E33-0045-A45D-CF7F96341E11}" destId="{393C0281-3FE2-D94C-B521-6396274A946F}" srcOrd="0" destOrd="0" presId="urn:microsoft.com/office/officeart/2009/3/layout/HorizontalOrganizationChart#253"/>
    <dgm:cxn modelId="{2BE86F6B-829F-B347-B1B2-84F5E1924585}" type="presParOf" srcId="{393C0281-3FE2-D94C-B521-6396274A946F}" destId="{1A63EF55-B5BE-084D-AD0E-4AEAA20BF751}" srcOrd="0" destOrd="0" presId="urn:microsoft.com/office/officeart/2009/3/layout/HorizontalOrganizationChart#253"/>
    <dgm:cxn modelId="{C0F0E0A9-F4A4-E04F-91DE-E5FB21BFD361}" type="presParOf" srcId="{393C0281-3FE2-D94C-B521-6396274A946F}" destId="{1A0203F5-58B5-D34E-A9AA-DBD26E9E265F}" srcOrd="1" destOrd="0" presId="urn:microsoft.com/office/officeart/2009/3/layout/HorizontalOrganizationChart#253"/>
    <dgm:cxn modelId="{A6266803-FBCF-9045-AC60-2F8BF906ADF1}" type="presParOf" srcId="{86A493E2-0E33-0045-A45D-CF7F96341E11}" destId="{C9BBEBB2-3F99-8C47-BEB2-68F7FA896546}" srcOrd="1" destOrd="0" presId="urn:microsoft.com/office/officeart/2009/3/layout/HorizontalOrganizationChart#253"/>
    <dgm:cxn modelId="{6F669788-5E89-7C46-80A4-17B28DE84E56}" type="presParOf" srcId="{C9BBEBB2-3F99-8C47-BEB2-68F7FA896546}" destId="{AB1B930A-5BBD-D14D-A038-FD59669854CC}" srcOrd="0" destOrd="0" presId="urn:microsoft.com/office/officeart/2009/3/layout/HorizontalOrganizationChart#253"/>
    <dgm:cxn modelId="{39B7FF61-E95D-5C4C-827C-051D37A28AE8}" type="presParOf" srcId="{C9BBEBB2-3F99-8C47-BEB2-68F7FA896546}" destId="{CAE9F499-0360-6649-BCCF-27AECD92A4A6}" srcOrd="1" destOrd="0" presId="urn:microsoft.com/office/officeart/2009/3/layout/HorizontalOrganizationChart#253"/>
    <dgm:cxn modelId="{C59C6DA5-2D1D-1049-BD0F-A328A0F95844}" type="presParOf" srcId="{CAE9F499-0360-6649-BCCF-27AECD92A4A6}" destId="{D54CD12C-7FE4-D741-A333-2E36A5D76BDA}" srcOrd="0" destOrd="0" presId="urn:microsoft.com/office/officeart/2009/3/layout/HorizontalOrganizationChart#253"/>
    <dgm:cxn modelId="{2D07DC91-21E6-0B44-A2D6-95F3284F45E8}" type="presParOf" srcId="{D54CD12C-7FE4-D741-A333-2E36A5D76BDA}" destId="{0093053F-1C5F-D249-8099-BE775E1635EB}" srcOrd="0" destOrd="0" presId="urn:microsoft.com/office/officeart/2009/3/layout/HorizontalOrganizationChart#253"/>
    <dgm:cxn modelId="{2607E080-590F-AB44-B141-4CF4F7E9EA71}" type="presParOf" srcId="{D54CD12C-7FE4-D741-A333-2E36A5D76BDA}" destId="{FF4D4B85-B32D-9F43-A0D8-515A0843FD13}" srcOrd="1" destOrd="0" presId="urn:microsoft.com/office/officeart/2009/3/layout/HorizontalOrganizationChart#253"/>
    <dgm:cxn modelId="{AA9483C1-6228-B64A-82CB-5BDD9A163470}" type="presParOf" srcId="{CAE9F499-0360-6649-BCCF-27AECD92A4A6}" destId="{E8DEF2B8-9282-0048-A92A-A257775FEBC6}" srcOrd="1" destOrd="0" presId="urn:microsoft.com/office/officeart/2009/3/layout/HorizontalOrganizationChart#253"/>
    <dgm:cxn modelId="{456E1F4D-24D1-D141-9D78-7FE90823D044}" type="presParOf" srcId="{CAE9F499-0360-6649-BCCF-27AECD92A4A6}" destId="{CE176C47-7861-794B-A449-F98188741044}" srcOrd="2" destOrd="0" presId="urn:microsoft.com/office/officeart/2009/3/layout/HorizontalOrganizationChart#253"/>
    <dgm:cxn modelId="{CFC0790C-DFF5-A341-89A4-D9C7EDB960B1}" type="presParOf" srcId="{C9BBEBB2-3F99-8C47-BEB2-68F7FA896546}" destId="{564527E0-4F81-0749-8D15-7FC58DBD7C32}" srcOrd="2" destOrd="0" presId="urn:microsoft.com/office/officeart/2009/3/layout/HorizontalOrganizationChart#253"/>
    <dgm:cxn modelId="{1ED21373-6F85-8A47-925F-D0A88390D31B}" type="presParOf" srcId="{C9BBEBB2-3F99-8C47-BEB2-68F7FA896546}" destId="{F121C412-14FE-4645-8113-71139DBC1B05}" srcOrd="3" destOrd="0" presId="urn:microsoft.com/office/officeart/2009/3/layout/HorizontalOrganizationChart#253"/>
    <dgm:cxn modelId="{952F02C1-5B0C-F345-999C-69D63BA7B1AD}" type="presParOf" srcId="{F121C412-14FE-4645-8113-71139DBC1B05}" destId="{04F7D8B7-A24F-7348-892A-CD8DC02F855E}" srcOrd="0" destOrd="0" presId="urn:microsoft.com/office/officeart/2009/3/layout/HorizontalOrganizationChart#253"/>
    <dgm:cxn modelId="{DDB39E1F-226E-0B4E-9E93-1094079B281E}" type="presParOf" srcId="{04F7D8B7-A24F-7348-892A-CD8DC02F855E}" destId="{4C79B413-7119-334C-B01C-EE7D8EB1E552}" srcOrd="0" destOrd="0" presId="urn:microsoft.com/office/officeart/2009/3/layout/HorizontalOrganizationChart#253"/>
    <dgm:cxn modelId="{07E1EB85-EDCD-8C44-8EB9-293C64086B42}" type="presParOf" srcId="{04F7D8B7-A24F-7348-892A-CD8DC02F855E}" destId="{6DACE414-0D04-5B41-9AE9-80A799D24964}" srcOrd="1" destOrd="0" presId="urn:microsoft.com/office/officeart/2009/3/layout/HorizontalOrganizationChart#253"/>
    <dgm:cxn modelId="{68D4C0F0-497B-414C-9E8E-962104498187}" type="presParOf" srcId="{F121C412-14FE-4645-8113-71139DBC1B05}" destId="{D256140F-DBA0-6441-9D4B-51F68C620EF8}" srcOrd="1" destOrd="0" presId="urn:microsoft.com/office/officeart/2009/3/layout/HorizontalOrganizationChart#253"/>
    <dgm:cxn modelId="{A67F4EA3-0964-9C47-A6A0-AEBCD956807C}" type="presParOf" srcId="{F121C412-14FE-4645-8113-71139DBC1B05}" destId="{17E1F377-24BD-EE48-83B8-01537942D6F4}" srcOrd="2" destOrd="0" presId="urn:microsoft.com/office/officeart/2009/3/layout/HorizontalOrganizationChart#253"/>
    <dgm:cxn modelId="{A71DC32C-286F-3A4F-A792-F865BD1E4F05}" type="presParOf" srcId="{86A493E2-0E33-0045-A45D-CF7F96341E11}" destId="{FD7C51B7-E235-FF4A-8CE2-9903CD0D5701}" srcOrd="2" destOrd="0" presId="urn:microsoft.com/office/officeart/2009/3/layout/HorizontalOrganizationChart#253"/>
    <dgm:cxn modelId="{FF7C555E-716F-9C4C-A1B9-1CD937C6E093}" type="presParOf" srcId="{896EDC34-08D4-F943-8ECB-6CB25D39512A}" destId="{9FBC76AB-212F-8940-888B-CD4C9FC59450}" srcOrd="4" destOrd="0" presId="urn:microsoft.com/office/officeart/2009/3/layout/HorizontalOrganizationChart#253"/>
    <dgm:cxn modelId="{3A07276D-9EC8-D044-B60D-200025EDF265}" type="presParOf" srcId="{896EDC34-08D4-F943-8ECB-6CB25D39512A}" destId="{100F0781-0D2C-8F44-8A5E-177D1888827C}" srcOrd="5" destOrd="0" presId="urn:microsoft.com/office/officeart/2009/3/layout/HorizontalOrganizationChart#253"/>
    <dgm:cxn modelId="{767BAC27-EF1A-804B-9D33-6221045FE591}" type="presParOf" srcId="{100F0781-0D2C-8F44-8A5E-177D1888827C}" destId="{A39ABE9E-0FDC-3049-80A9-6BAD15B42EA4}" srcOrd="0" destOrd="0" presId="urn:microsoft.com/office/officeart/2009/3/layout/HorizontalOrganizationChart#253"/>
    <dgm:cxn modelId="{F7BC5091-9A8A-724F-82A6-A54D6ADC0707}" type="presParOf" srcId="{A39ABE9E-0FDC-3049-80A9-6BAD15B42EA4}" destId="{5AABDCEC-010E-E04D-A7AA-316A16777369}" srcOrd="0" destOrd="0" presId="urn:microsoft.com/office/officeart/2009/3/layout/HorizontalOrganizationChart#253"/>
    <dgm:cxn modelId="{0629412C-E593-454D-8A6F-8AE5F1D53FCB}" type="presParOf" srcId="{A39ABE9E-0FDC-3049-80A9-6BAD15B42EA4}" destId="{A1EE76CA-3D32-4745-BB98-C3D94C1C0D80}" srcOrd="1" destOrd="0" presId="urn:microsoft.com/office/officeart/2009/3/layout/HorizontalOrganizationChart#253"/>
    <dgm:cxn modelId="{9492744A-6497-BD4D-A107-FA894B8E4F3C}" type="presParOf" srcId="{100F0781-0D2C-8F44-8A5E-177D1888827C}" destId="{C74B09E2-DA67-234B-9031-F5C13AC764FE}" srcOrd="1" destOrd="0" presId="urn:microsoft.com/office/officeart/2009/3/layout/HorizontalOrganizationChart#253"/>
    <dgm:cxn modelId="{65773415-7C77-2B44-ADD3-CC41B5FFC90B}" type="presParOf" srcId="{100F0781-0D2C-8F44-8A5E-177D1888827C}" destId="{0A969889-DA33-A34A-B210-97A8642F94D5}" srcOrd="2" destOrd="0" presId="urn:microsoft.com/office/officeart/2009/3/layout/HorizontalOrganizationChart#253"/>
    <dgm:cxn modelId="{EE617678-0FC1-114B-87BC-3ED31E7259FA}" type="presParOf" srcId="{4C3D3FAF-518E-6C49-A2C1-2CE3B2C4A287}" destId="{8C04021C-E693-0040-8651-B19E85018D01}" srcOrd="2" destOrd="0" presId="urn:microsoft.com/office/officeart/2009/3/layout/HorizontalOrganizationChart#25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09" loCatId="" qsTypeId="urn:microsoft.com/office/officeart/2005/8/quickstyle/simple1#237" qsCatId="simple" csTypeId="urn:microsoft.com/office/officeart/2005/8/colors/accent5_1#237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</a:p>
      </dgm:t>
    </dgm:pt>
    <dgm:pt modelId="{4C9B72E2-A9BC-E540-85B6-D2CEA2E81F1E}" type="par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20F2CF36-4F6F-9642-AFC3-813C8E6C318D}" type="sib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</a:p>
      </dgm:t>
    </dgm:pt>
    <dgm:pt modelId="{8A68E707-72F5-5A4A-86AF-21C229AE67EE}" type="par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C5D0F33-E044-E84C-93EF-AB9D015826E5}" type="sib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</a:p>
      </dgm:t>
    </dgm:pt>
    <dgm:pt modelId="{30877AA8-57CD-3B47-8AFE-944EF68EC4FD}" type="par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F3A1BE08-A077-6F40-AFB4-11EE9CFCD911}" type="sib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6141E65-F300-414A-B903-8D26EC861B61}" type="pres">
      <dgm:prSet presAssocID="{319E9DE6-8DB8-2849-8426-3B3E371FB616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3BCF59-FA0A-CD4E-91B6-12DEA2C6FAD7}" type="pres">
      <dgm:prSet presAssocID="{7F05582A-2CBE-BC40-9E93-C92482699A2F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A33DD3-1A8B-A144-9A52-AB296CA2EC22}" type="pres">
      <dgm:prSet presAssocID="{4D01DD2E-DEE7-ED43-8876-C39720666216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0B4E6DC1-D0A5-3F4A-9B6C-3CE4E4FC2F35}" type="presOf" srcId="{7F05582A-2CBE-BC40-9E93-C92482699A2F}" destId="{8D3BCF59-FA0A-CD4E-91B6-12DEA2C6FAD7}" srcOrd="1" destOrd="0" presId="urn:microsoft.com/office/officeart/2009/3/layout/HorizontalOrganizationChart#209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6152C92E-1F90-A94F-A783-97A8817FD87A}" type="presOf" srcId="{4685CA47-9AC7-E740-98BE-6E7FE0604AE1}" destId="{0033F653-FDF4-8241-BABA-26113E62F54D}" srcOrd="1" destOrd="0" presId="urn:microsoft.com/office/officeart/2009/3/layout/HorizontalOrganizationChart#209"/>
    <dgm:cxn modelId="{ADAD1D9D-F7A3-7A47-8D88-B5C6AA1A9E33}" type="presOf" srcId="{98E4E2D7-29A2-944C-A0D8-E47FC7748529}" destId="{146B8753-8F12-1D42-BF1C-A0ACF172E0B7}" srcOrd="1" destOrd="0" presId="urn:microsoft.com/office/officeart/2009/3/layout/HorizontalOrganizationChart#209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76706B15-ED40-2A42-A000-D909B133114A}" type="presOf" srcId="{C84108CA-1057-DA43-95F3-7CAF5FF654B0}" destId="{2288FD34-22BA-704C-AD92-31F9F855B517}" srcOrd="0" destOrd="0" presId="urn:microsoft.com/office/officeart/2009/3/layout/HorizontalOrganizationChart#209"/>
    <dgm:cxn modelId="{F295D2C5-7E2C-1C4D-8BC5-695D8D927F5D}" type="presOf" srcId="{08296FF1-0ED5-8F4A-A5E5-9951F408D5B7}" destId="{5BD43815-F2CF-5A44-8ED9-6CF071ABDF23}" srcOrd="0" destOrd="0" presId="urn:microsoft.com/office/officeart/2009/3/layout/HorizontalOrganizationChart#209"/>
    <dgm:cxn modelId="{FFED96F4-0917-2742-8729-B958F90011CE}" type="presOf" srcId="{8A68E707-72F5-5A4A-86AF-21C229AE67EE}" destId="{6DF39DEA-CC86-5F45-A0E5-5965450F6674}" srcOrd="0" destOrd="0" presId="urn:microsoft.com/office/officeart/2009/3/layout/HorizontalOrganizationChart#209"/>
    <dgm:cxn modelId="{EA32F036-425F-034D-A72D-F02995570612}" type="presOf" srcId="{319E9DE6-8DB8-2849-8426-3B3E371FB616}" destId="{0BFC8F25-20A6-3841-9E76-6E9653CA3895}" srcOrd="0" destOrd="0" presId="urn:microsoft.com/office/officeart/2009/3/layout/HorizontalOrganizationChart#209"/>
    <dgm:cxn modelId="{F3D985B0-6415-7140-822B-F8A0E3E52EC9}" type="presOf" srcId="{61F2998D-A978-7341-8E00-BCBD2DE6B2E6}" destId="{2F22086C-957A-044C-B974-7B619F8F3372}" srcOrd="1" destOrd="0" presId="urn:microsoft.com/office/officeart/2009/3/layout/HorizontalOrganizationChart#209"/>
    <dgm:cxn modelId="{E9B59A04-A85B-4A49-809B-D0BED0C83DE0}" type="presOf" srcId="{4C9B72E2-A9BC-E540-85B6-D2CEA2E81F1E}" destId="{8D348B21-D0BF-6F4A-A9E1-FBA9A5046252}" srcOrd="0" destOrd="0" presId="urn:microsoft.com/office/officeart/2009/3/layout/HorizontalOrganizationChart#209"/>
    <dgm:cxn modelId="{13D903D1-0F9C-714A-A479-598960385494}" type="presOf" srcId="{08296FF1-0ED5-8F4A-A5E5-9951F408D5B7}" destId="{4A1481DA-FDFB-AB47-A433-AEEDEF661960}" srcOrd="1" destOrd="0" presId="urn:microsoft.com/office/officeart/2009/3/layout/HorizontalOrganizationChart#209"/>
    <dgm:cxn modelId="{89365A39-58E5-2C46-8CB2-2ABCEAF839AF}" type="presOf" srcId="{61F2998D-A978-7341-8E00-BCBD2DE6B2E6}" destId="{6E59B7BD-82D0-FF4E-8AA9-D13D3E611020}" srcOrd="0" destOrd="0" presId="urn:microsoft.com/office/officeart/2009/3/layout/HorizontalOrganizationChart#209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0DF2AE81-445F-FE4E-8CF3-A7BA4D20E8A5}" type="presOf" srcId="{4685CA47-9AC7-E740-98BE-6E7FE0604AE1}" destId="{F2F057D7-032C-7840-BB6D-1098083C5A53}" srcOrd="0" destOrd="0" presId="urn:microsoft.com/office/officeart/2009/3/layout/HorizontalOrganizationChart#209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73E40178-DAF4-EA4E-B72F-76051CBD2301}" type="presOf" srcId="{98E4E2D7-29A2-944C-A0D8-E47FC7748529}" destId="{BB5603CC-5CAA-244B-AFE9-25EC89A14E3B}" srcOrd="0" destOrd="0" presId="urn:microsoft.com/office/officeart/2009/3/layout/HorizontalOrganizationChart#209"/>
    <dgm:cxn modelId="{7D8CEE55-9053-7645-A775-B59A8BB997F7}" type="presOf" srcId="{319E9DE6-8DB8-2849-8426-3B3E371FB616}" destId="{66141E65-F300-414A-B903-8D26EC861B61}" srcOrd="1" destOrd="0" presId="urn:microsoft.com/office/officeart/2009/3/layout/HorizontalOrganizationChart#209"/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F54E93F8-CA31-4542-80A3-D98FBD654DF7}" type="presOf" srcId="{7F05582A-2CBE-BC40-9E93-C92482699A2F}" destId="{1D21346C-321B-0648-BC91-EE8E9A522D72}" srcOrd="0" destOrd="0" presId="urn:microsoft.com/office/officeart/2009/3/layout/HorizontalOrganizationChart#209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C481F085-30D4-2444-BF30-1A8EDD74E5AD}" type="presOf" srcId="{4D01DD2E-DEE7-ED43-8876-C39720666216}" destId="{99A33DD3-1A8B-A144-9A52-AB296CA2EC22}" srcOrd="1" destOrd="0" presId="urn:microsoft.com/office/officeart/2009/3/layout/HorizontalOrganizationChart#209"/>
    <dgm:cxn modelId="{C04F241D-27A8-4148-9187-F52AD3BB6009}" type="presOf" srcId="{FE34612F-E513-B64D-969A-66F5B5D4F4DC}" destId="{F6BCBB90-9C87-E241-B97B-E63F4B833C41}" srcOrd="0" destOrd="0" presId="urn:microsoft.com/office/officeart/2009/3/layout/HorizontalOrganizationChart#209"/>
    <dgm:cxn modelId="{8CF58C82-06FA-5644-B025-37CD755C5AEB}" type="presOf" srcId="{97033CE6-88A1-4149-B7B0-5324D1EEDBCF}" destId="{67555D2D-109C-3F48-BD99-BE3C6A0EABC7}" srcOrd="0" destOrd="0" presId="urn:microsoft.com/office/officeart/2009/3/layout/HorizontalOrganizationChart#209"/>
    <dgm:cxn modelId="{39A73A39-E8EB-0E46-AFBC-CD86E62EDA8B}" type="presOf" srcId="{578B10F9-F525-B344-893E-19EFB4EB80EC}" destId="{0BEA93B9-071F-2547-A726-B1DB639C63E4}" srcOrd="0" destOrd="0" presId="urn:microsoft.com/office/officeart/2009/3/layout/HorizontalOrganizationChart#209"/>
    <dgm:cxn modelId="{70300327-0B6C-904D-9BA5-54E287BBDCE3}" type="presOf" srcId="{4D01DD2E-DEE7-ED43-8876-C39720666216}" destId="{1F8D0040-91BE-D245-A122-93CCC3BAF9E2}" srcOrd="0" destOrd="0" presId="urn:microsoft.com/office/officeart/2009/3/layout/HorizontalOrganizationChart#209"/>
    <dgm:cxn modelId="{F29E68C3-DCAF-2C47-9A84-3028C442AE84}" type="presOf" srcId="{30877AA8-57CD-3B47-8AFE-944EF68EC4FD}" destId="{16AACD63-B0A1-DD45-BBA2-B0A777F7B59D}" srcOrd="0" destOrd="0" presId="urn:microsoft.com/office/officeart/2009/3/layout/HorizontalOrganizationChart#209"/>
    <dgm:cxn modelId="{42589349-1FBB-2745-9913-5D91EFB4478D}" type="presParOf" srcId="{2288FD34-22BA-704C-AD92-31F9F855B517}" destId="{34DD66BF-EB90-284F-A753-6910AA8486B6}" srcOrd="0" destOrd="0" presId="urn:microsoft.com/office/officeart/2009/3/layout/HorizontalOrganizationChart#209"/>
    <dgm:cxn modelId="{9F001DF8-8D8B-3340-8163-1B3D25434704}" type="presParOf" srcId="{34DD66BF-EB90-284F-A753-6910AA8486B6}" destId="{7451D659-CC91-7E4B-AE72-96A03023B97A}" srcOrd="0" destOrd="0" presId="urn:microsoft.com/office/officeart/2009/3/layout/HorizontalOrganizationChart#209"/>
    <dgm:cxn modelId="{451D7453-E5DA-804D-88DF-1ABFB9A08BBD}" type="presParOf" srcId="{7451D659-CC91-7E4B-AE72-96A03023B97A}" destId="{F2F057D7-032C-7840-BB6D-1098083C5A53}" srcOrd="0" destOrd="0" presId="urn:microsoft.com/office/officeart/2009/3/layout/HorizontalOrganizationChart#209"/>
    <dgm:cxn modelId="{1FA52AB6-27D3-144E-B1DC-0806E11E7582}" type="presParOf" srcId="{7451D659-CC91-7E4B-AE72-96A03023B97A}" destId="{0033F653-FDF4-8241-BABA-26113E62F54D}" srcOrd="1" destOrd="0" presId="urn:microsoft.com/office/officeart/2009/3/layout/HorizontalOrganizationChart#209"/>
    <dgm:cxn modelId="{F5CDFF15-E899-5E40-A975-3E746DCD67D0}" type="presParOf" srcId="{34DD66BF-EB90-284F-A753-6910AA8486B6}" destId="{1D819CC7-AE15-7041-8CC7-091EAD0AF860}" srcOrd="1" destOrd="0" presId="urn:microsoft.com/office/officeart/2009/3/layout/HorizontalOrganizationChart#209"/>
    <dgm:cxn modelId="{F9D80972-B984-6440-9954-70D0A046FC06}" type="presParOf" srcId="{1D819CC7-AE15-7041-8CC7-091EAD0AF860}" destId="{F6BCBB90-9C87-E241-B97B-E63F4B833C41}" srcOrd="0" destOrd="0" presId="urn:microsoft.com/office/officeart/2009/3/layout/HorizontalOrganizationChart#209"/>
    <dgm:cxn modelId="{C68CB7DE-130C-8544-867C-A44EDDA06603}" type="presParOf" srcId="{1D819CC7-AE15-7041-8CC7-091EAD0AF860}" destId="{6E94D361-4C41-D443-AFE2-710BC8332951}" srcOrd="1" destOrd="0" presId="urn:microsoft.com/office/officeart/2009/3/layout/HorizontalOrganizationChart#209"/>
    <dgm:cxn modelId="{ADD75FAF-88DC-B34D-B222-405498AF4D17}" type="presParOf" srcId="{6E94D361-4C41-D443-AFE2-710BC8332951}" destId="{9DFCFF29-542A-B54B-84A8-0F7C10280582}" srcOrd="0" destOrd="0" presId="urn:microsoft.com/office/officeart/2009/3/layout/HorizontalOrganizationChart#209"/>
    <dgm:cxn modelId="{4B42CC78-A26B-4A45-B85F-ABD147893E96}" type="presParOf" srcId="{9DFCFF29-542A-B54B-84A8-0F7C10280582}" destId="{6E59B7BD-82D0-FF4E-8AA9-D13D3E611020}" srcOrd="0" destOrd="0" presId="urn:microsoft.com/office/officeart/2009/3/layout/HorizontalOrganizationChart#209"/>
    <dgm:cxn modelId="{B0F79E2B-5239-FC49-9109-70F539469E96}" type="presParOf" srcId="{9DFCFF29-542A-B54B-84A8-0F7C10280582}" destId="{2F22086C-957A-044C-B974-7B619F8F3372}" srcOrd="1" destOrd="0" presId="urn:microsoft.com/office/officeart/2009/3/layout/HorizontalOrganizationChart#209"/>
    <dgm:cxn modelId="{888304C7-BAE8-D54D-B964-6EA88C3FB0EC}" type="presParOf" srcId="{6E94D361-4C41-D443-AFE2-710BC8332951}" destId="{0A82629D-EDE3-404A-B9B0-0BBB2D925C52}" srcOrd="1" destOrd="0" presId="urn:microsoft.com/office/officeart/2009/3/layout/HorizontalOrganizationChart#209"/>
    <dgm:cxn modelId="{8EA8E26D-B5AA-F343-BAC8-DBCD6A3D2D66}" type="presParOf" srcId="{0A82629D-EDE3-404A-B9B0-0BBB2D925C52}" destId="{8D348B21-D0BF-6F4A-A9E1-FBA9A5046252}" srcOrd="0" destOrd="0" presId="urn:microsoft.com/office/officeart/2009/3/layout/HorizontalOrganizationChart#209"/>
    <dgm:cxn modelId="{4DA9727F-27D2-184B-B6AD-AB019F6B602D}" type="presParOf" srcId="{0A82629D-EDE3-404A-B9B0-0BBB2D925C52}" destId="{0BEBF1ED-0ED8-7548-8FF4-6BAD1FFBFE4B}" srcOrd="1" destOrd="0" presId="urn:microsoft.com/office/officeart/2009/3/layout/HorizontalOrganizationChart#209"/>
    <dgm:cxn modelId="{09C63CF4-5A36-9745-ADC3-1E56FCCD048C}" type="presParOf" srcId="{0BEBF1ED-0ED8-7548-8FF4-6BAD1FFBFE4B}" destId="{2EBC97CF-8BC3-5B40-9A8B-B8C83C958DBE}" srcOrd="0" destOrd="0" presId="urn:microsoft.com/office/officeart/2009/3/layout/HorizontalOrganizationChart#209"/>
    <dgm:cxn modelId="{407DA2D3-8D8F-954F-A1DA-0423EA7C5EEC}" type="presParOf" srcId="{2EBC97CF-8BC3-5B40-9A8B-B8C83C958DBE}" destId="{0BFC8F25-20A6-3841-9E76-6E9653CA3895}" srcOrd="0" destOrd="0" presId="urn:microsoft.com/office/officeart/2009/3/layout/HorizontalOrganizationChart#209"/>
    <dgm:cxn modelId="{5A9ADB06-D26C-2347-ACF5-6EBD2E3D1FC0}" type="presParOf" srcId="{2EBC97CF-8BC3-5B40-9A8B-B8C83C958DBE}" destId="{66141E65-F300-414A-B903-8D26EC861B61}" srcOrd="1" destOrd="0" presId="urn:microsoft.com/office/officeart/2009/3/layout/HorizontalOrganizationChart#209"/>
    <dgm:cxn modelId="{FBF3E5D1-0376-DB4D-AEB4-3A4BA93E4A2C}" type="presParOf" srcId="{0BEBF1ED-0ED8-7548-8FF4-6BAD1FFBFE4B}" destId="{2849AD6A-373A-EF46-A01B-3DD60F586D87}" srcOrd="1" destOrd="0" presId="urn:microsoft.com/office/officeart/2009/3/layout/HorizontalOrganizationChart#209"/>
    <dgm:cxn modelId="{3B71D778-AB6F-6F4F-8C6D-CE2C4C81A9A9}" type="presParOf" srcId="{0BEBF1ED-0ED8-7548-8FF4-6BAD1FFBFE4B}" destId="{150AB775-74E6-BA41-9504-EAE82614EADE}" srcOrd="2" destOrd="0" presId="urn:microsoft.com/office/officeart/2009/3/layout/HorizontalOrganizationChart#209"/>
    <dgm:cxn modelId="{A001CB7E-1AF2-B344-B80A-4E5889BDFCBB}" type="presParOf" srcId="{0A82629D-EDE3-404A-B9B0-0BBB2D925C52}" destId="{6DF39DEA-CC86-5F45-A0E5-5965450F6674}" srcOrd="2" destOrd="0" presId="urn:microsoft.com/office/officeart/2009/3/layout/HorizontalOrganizationChart#209"/>
    <dgm:cxn modelId="{64E6E20D-BA31-AC4E-867C-B9CD58576521}" type="presParOf" srcId="{0A82629D-EDE3-404A-B9B0-0BBB2D925C52}" destId="{5776806C-D4FB-1742-963D-300304D25BE4}" srcOrd="3" destOrd="0" presId="urn:microsoft.com/office/officeart/2009/3/layout/HorizontalOrganizationChart#209"/>
    <dgm:cxn modelId="{D9E0967C-0DE5-3540-8E71-2ED56C0D3200}" type="presParOf" srcId="{5776806C-D4FB-1742-963D-300304D25BE4}" destId="{5C757C4E-22E2-1E4B-8B98-3AA4449B674D}" srcOrd="0" destOrd="0" presId="urn:microsoft.com/office/officeart/2009/3/layout/HorizontalOrganizationChart#209"/>
    <dgm:cxn modelId="{207A67B4-B383-FE40-8D5F-7B97615C5BA9}" type="presParOf" srcId="{5C757C4E-22E2-1E4B-8B98-3AA4449B674D}" destId="{1D21346C-321B-0648-BC91-EE8E9A522D72}" srcOrd="0" destOrd="0" presId="urn:microsoft.com/office/officeart/2009/3/layout/HorizontalOrganizationChart#209"/>
    <dgm:cxn modelId="{91D46278-DB58-F24C-89AD-9A3650F051A8}" type="presParOf" srcId="{5C757C4E-22E2-1E4B-8B98-3AA4449B674D}" destId="{8D3BCF59-FA0A-CD4E-91B6-12DEA2C6FAD7}" srcOrd="1" destOrd="0" presId="urn:microsoft.com/office/officeart/2009/3/layout/HorizontalOrganizationChart#209"/>
    <dgm:cxn modelId="{B59543ED-1CB0-5D4F-99EA-6A2CB1EC8AB6}" type="presParOf" srcId="{5776806C-D4FB-1742-963D-300304D25BE4}" destId="{024703DE-BEC4-2A41-A906-F7AA988FF912}" srcOrd="1" destOrd="0" presId="urn:microsoft.com/office/officeart/2009/3/layout/HorizontalOrganizationChart#209"/>
    <dgm:cxn modelId="{C087579C-4248-9B45-9A76-6A3446B4B0BE}" type="presParOf" srcId="{5776806C-D4FB-1742-963D-300304D25BE4}" destId="{FE0313F6-629D-8F49-8529-4695FE7136B7}" srcOrd="2" destOrd="0" presId="urn:microsoft.com/office/officeart/2009/3/layout/HorizontalOrganizationChart#209"/>
    <dgm:cxn modelId="{DC61F1DD-3297-8E45-9A2C-EF9AC981E51A}" type="presParOf" srcId="{0A82629D-EDE3-404A-B9B0-0BBB2D925C52}" destId="{16AACD63-B0A1-DD45-BBA2-B0A777F7B59D}" srcOrd="4" destOrd="0" presId="urn:microsoft.com/office/officeart/2009/3/layout/HorizontalOrganizationChart#209"/>
    <dgm:cxn modelId="{2BF77465-2DD2-D24E-AFF3-C6E17580D6AD}" type="presParOf" srcId="{0A82629D-EDE3-404A-B9B0-0BBB2D925C52}" destId="{6FD2677C-F654-3640-A583-CA9B48D92212}" srcOrd="5" destOrd="0" presId="urn:microsoft.com/office/officeart/2009/3/layout/HorizontalOrganizationChart#209"/>
    <dgm:cxn modelId="{8E048C4E-0C41-2149-8BC1-B9A2E8E0CE8F}" type="presParOf" srcId="{6FD2677C-F654-3640-A583-CA9B48D92212}" destId="{84286516-8CF5-FF44-8B3D-CA1AE9094C2B}" srcOrd="0" destOrd="0" presId="urn:microsoft.com/office/officeart/2009/3/layout/HorizontalOrganizationChart#209"/>
    <dgm:cxn modelId="{399ED66E-877C-224E-9556-DDAF0FB94B01}" type="presParOf" srcId="{84286516-8CF5-FF44-8B3D-CA1AE9094C2B}" destId="{1F8D0040-91BE-D245-A122-93CCC3BAF9E2}" srcOrd="0" destOrd="0" presId="urn:microsoft.com/office/officeart/2009/3/layout/HorizontalOrganizationChart#209"/>
    <dgm:cxn modelId="{322753DA-44BA-4C4E-B5F0-FF19C2EFB59C}" type="presParOf" srcId="{84286516-8CF5-FF44-8B3D-CA1AE9094C2B}" destId="{99A33DD3-1A8B-A144-9A52-AB296CA2EC22}" srcOrd="1" destOrd="0" presId="urn:microsoft.com/office/officeart/2009/3/layout/HorizontalOrganizationChart#209"/>
    <dgm:cxn modelId="{A18BF151-6B9B-B343-86F4-58F71F797200}" type="presParOf" srcId="{6FD2677C-F654-3640-A583-CA9B48D92212}" destId="{82C89153-05F1-034C-939C-A9FA5976A2D9}" srcOrd="1" destOrd="0" presId="urn:microsoft.com/office/officeart/2009/3/layout/HorizontalOrganizationChart#209"/>
    <dgm:cxn modelId="{A869FD07-347E-A341-9111-81F85C0C4E4F}" type="presParOf" srcId="{6FD2677C-F654-3640-A583-CA9B48D92212}" destId="{7A6E8A3B-C3F9-6B40-ACF8-642355512A2F}" srcOrd="2" destOrd="0" presId="urn:microsoft.com/office/officeart/2009/3/layout/HorizontalOrganizationChart#209"/>
    <dgm:cxn modelId="{1D4C9C75-34A4-8047-9C2D-988AD1561E6C}" type="presParOf" srcId="{6E94D361-4C41-D443-AFE2-710BC8332951}" destId="{25438EE0-801B-0B40-9098-7020953333C3}" srcOrd="2" destOrd="0" presId="urn:microsoft.com/office/officeart/2009/3/layout/HorizontalOrganizationChart#209"/>
    <dgm:cxn modelId="{9387F9E2-D6C1-4C4F-BC69-F07B506C3953}" type="presParOf" srcId="{1D819CC7-AE15-7041-8CC7-091EAD0AF860}" destId="{0BEA93B9-071F-2547-A726-B1DB639C63E4}" srcOrd="2" destOrd="0" presId="urn:microsoft.com/office/officeart/2009/3/layout/HorizontalOrganizationChart#209"/>
    <dgm:cxn modelId="{47C3F1DD-213D-6049-89C3-482F8841A69A}" type="presParOf" srcId="{1D819CC7-AE15-7041-8CC7-091EAD0AF860}" destId="{4177CD68-CAEC-D444-8CF0-01FC8A1AF460}" srcOrd="3" destOrd="0" presId="urn:microsoft.com/office/officeart/2009/3/layout/HorizontalOrganizationChart#209"/>
    <dgm:cxn modelId="{0EB02EAC-DD61-5D40-A7AB-21B35343B050}" type="presParOf" srcId="{4177CD68-CAEC-D444-8CF0-01FC8A1AF460}" destId="{C84C7EDE-D57F-9A48-9CF7-DE8022F481F8}" srcOrd="0" destOrd="0" presId="urn:microsoft.com/office/officeart/2009/3/layout/HorizontalOrganizationChart#209"/>
    <dgm:cxn modelId="{F94C126E-63E4-ED40-9924-8330005DACE6}" type="presParOf" srcId="{C84C7EDE-D57F-9A48-9CF7-DE8022F481F8}" destId="{5BD43815-F2CF-5A44-8ED9-6CF071ABDF23}" srcOrd="0" destOrd="0" presId="urn:microsoft.com/office/officeart/2009/3/layout/HorizontalOrganizationChart#209"/>
    <dgm:cxn modelId="{0E39E79B-F348-DA4B-A121-A3B7820EB0F4}" type="presParOf" srcId="{C84C7EDE-D57F-9A48-9CF7-DE8022F481F8}" destId="{4A1481DA-FDFB-AB47-A433-AEEDEF661960}" srcOrd="1" destOrd="0" presId="urn:microsoft.com/office/officeart/2009/3/layout/HorizontalOrganizationChart#209"/>
    <dgm:cxn modelId="{7C76373D-E55C-C34C-AE62-1B2346E37546}" type="presParOf" srcId="{4177CD68-CAEC-D444-8CF0-01FC8A1AF460}" destId="{3946E366-4D4B-5840-8D33-E1ED2CE52923}" srcOrd="1" destOrd="0" presId="urn:microsoft.com/office/officeart/2009/3/layout/HorizontalOrganizationChart#209"/>
    <dgm:cxn modelId="{2C6F6C19-E6CC-454D-B320-53E9DCA68FFB}" type="presParOf" srcId="{4177CD68-CAEC-D444-8CF0-01FC8A1AF460}" destId="{73C89568-9972-3449-A007-2DDD80448F1F}" srcOrd="2" destOrd="0" presId="urn:microsoft.com/office/officeart/2009/3/layout/HorizontalOrganizationChart#209"/>
    <dgm:cxn modelId="{3B8C8216-BA47-E142-92CA-5185C5C573C5}" type="presParOf" srcId="{1D819CC7-AE15-7041-8CC7-091EAD0AF860}" destId="{67555D2D-109C-3F48-BD99-BE3C6A0EABC7}" srcOrd="4" destOrd="0" presId="urn:microsoft.com/office/officeart/2009/3/layout/HorizontalOrganizationChart#209"/>
    <dgm:cxn modelId="{A20D0C8F-9FCA-E344-9419-27CA9F67670B}" type="presParOf" srcId="{1D819CC7-AE15-7041-8CC7-091EAD0AF860}" destId="{E6B6465D-CAE6-374A-A76F-5AF76E97323E}" srcOrd="5" destOrd="0" presId="urn:microsoft.com/office/officeart/2009/3/layout/HorizontalOrganizationChart#209"/>
    <dgm:cxn modelId="{B91F9056-77BF-604F-88D8-C02920FCB0B2}" type="presParOf" srcId="{E6B6465D-CAE6-374A-A76F-5AF76E97323E}" destId="{4BE47196-A4C5-9849-B84D-581BD1019A35}" srcOrd="0" destOrd="0" presId="urn:microsoft.com/office/officeart/2009/3/layout/HorizontalOrganizationChart#209"/>
    <dgm:cxn modelId="{D0CB585B-55DF-BD48-91D1-9270EF080824}" type="presParOf" srcId="{4BE47196-A4C5-9849-B84D-581BD1019A35}" destId="{BB5603CC-5CAA-244B-AFE9-25EC89A14E3B}" srcOrd="0" destOrd="0" presId="urn:microsoft.com/office/officeart/2009/3/layout/HorizontalOrganizationChart#209"/>
    <dgm:cxn modelId="{2320294F-0D87-BF42-9D7A-3DAABEE045BC}" type="presParOf" srcId="{4BE47196-A4C5-9849-B84D-581BD1019A35}" destId="{146B8753-8F12-1D42-BF1C-A0ACF172E0B7}" srcOrd="1" destOrd="0" presId="urn:microsoft.com/office/officeart/2009/3/layout/HorizontalOrganizationChart#209"/>
    <dgm:cxn modelId="{AD73397E-A45E-C34B-BBA6-C4DC0CD83F2D}" type="presParOf" srcId="{E6B6465D-CAE6-374A-A76F-5AF76E97323E}" destId="{A2E67D5F-4BAB-154F-A11F-AA1F0E8E6965}" srcOrd="1" destOrd="0" presId="urn:microsoft.com/office/officeart/2009/3/layout/HorizontalOrganizationChart#209"/>
    <dgm:cxn modelId="{45EDF55A-AB33-B146-9E41-77C71CCA7F57}" type="presParOf" srcId="{E6B6465D-CAE6-374A-A76F-5AF76E97323E}" destId="{99D933EF-C1BA-AB4A-BA59-56299B40447F}" srcOrd="2" destOrd="0" presId="urn:microsoft.com/office/officeart/2009/3/layout/HorizontalOrganizationChart#209"/>
    <dgm:cxn modelId="{F7BDE23C-E923-ED44-BBB9-E86304805013}" type="presParOf" srcId="{34DD66BF-EB90-284F-A753-6910AA8486B6}" destId="{6B2ECD9B-4CFC-8A46-9C59-C1E91EBE7B8C}" srcOrd="2" destOrd="0" presId="urn:microsoft.com/office/officeart/2009/3/layout/HorizontalOrganizationChart#20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54" loCatId="" qsTypeId="urn:microsoft.com/office/officeart/2005/8/quickstyle/simple1#282" qsCatId="simple" csTypeId="urn:microsoft.com/office/officeart/2005/8/colors/accent5_1#282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884D82B4-BCB9-674F-8F5B-31DD89190976}" type="presOf" srcId="{FC63478C-1BBC-9E41-8ADC-FBC9154F617D}" destId="{564527E0-4F81-0749-8D15-7FC58DBD7C32}" srcOrd="0" destOrd="0" presId="urn:microsoft.com/office/officeart/2009/3/layout/HorizontalOrganizationChart#254"/>
    <dgm:cxn modelId="{2FEF1169-5164-6045-815B-4C5D58CC6538}" type="presOf" srcId="{3C47112F-4312-AD43-BC31-10A824E4A822}" destId="{FF4D4B85-B32D-9F43-A0D8-515A0843FD13}" srcOrd="1" destOrd="0" presId="urn:microsoft.com/office/officeart/2009/3/layout/HorizontalOrganizationChart#254"/>
    <dgm:cxn modelId="{80304B53-A405-4743-8E60-9ADA89EEBA6A}" type="presOf" srcId="{9ACEFF22-BFCE-304E-9C13-8A241477B3A7}" destId="{A1EE76CA-3D32-4745-BB98-C3D94C1C0D80}" srcOrd="1" destOrd="0" presId="urn:microsoft.com/office/officeart/2009/3/layout/HorizontalOrganizationChart#254"/>
    <dgm:cxn modelId="{7434B797-7532-FB46-A9A8-43FBB779056A}" type="presOf" srcId="{65E9E3D3-0537-D643-B784-73F8876D6C02}" destId="{68DA386D-1296-CD45-AEE7-31F56F68D37D}" srcOrd="1" destOrd="0" presId="urn:microsoft.com/office/officeart/2009/3/layout/HorizontalOrganizationChart#254"/>
    <dgm:cxn modelId="{B697D6DD-7717-534A-96E5-8E7D2151B6EC}" type="presOf" srcId="{9ACEFF22-BFCE-304E-9C13-8A241477B3A7}" destId="{5AABDCEC-010E-E04D-A7AA-316A16777369}" srcOrd="0" destOrd="0" presId="urn:microsoft.com/office/officeart/2009/3/layout/HorizontalOrganizationChart#254"/>
    <dgm:cxn modelId="{DE19553A-3818-0E49-AED6-A8038C9AF000}" type="presOf" srcId="{24A3F7E4-5229-7F40-A7BE-C55DAC09910C}" destId="{AB1B930A-5BBD-D14D-A038-FD59669854CC}" srcOrd="0" destOrd="0" presId="urn:microsoft.com/office/officeart/2009/3/layout/HorizontalOrganizationChart#254"/>
    <dgm:cxn modelId="{671FEF78-A893-6546-9FB1-FEBF3AFFCB76}" type="presOf" srcId="{C84108CA-1057-DA43-95F3-7CAF5FF654B0}" destId="{2288FD34-22BA-704C-AD92-31F9F855B517}" srcOrd="0" destOrd="0" presId="urn:microsoft.com/office/officeart/2009/3/layout/HorizontalOrganizationChart#254"/>
    <dgm:cxn modelId="{10D9C71D-EB45-4042-B18A-BC8E05156DFC}" type="presOf" srcId="{4685CA47-9AC7-E740-98BE-6E7FE0604AE1}" destId="{159FA9EF-79C1-E544-9199-2809346B57B3}" srcOrd="1" destOrd="0" presId="urn:microsoft.com/office/officeart/2009/3/layout/HorizontalOrganizationChart#254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12B97D0B-A5CE-0947-8C65-1BF8C37324E1}" type="presOf" srcId="{91871658-5C3D-F04D-A1FC-7A5BB58FC96F}" destId="{EA7032B5-8E6A-E14A-9112-5C08890AFF8F}" srcOrd="0" destOrd="0" presId="urn:microsoft.com/office/officeart/2009/3/layout/HorizontalOrganizationChart#254"/>
    <dgm:cxn modelId="{5FB42D20-3F9B-D045-B095-790DA79F50CF}" type="presOf" srcId="{637E5DC8-941B-2F4A-B1AE-0817F4316227}" destId="{9FBC76AB-212F-8940-888B-CD4C9FC59450}" srcOrd="0" destOrd="0" presId="urn:microsoft.com/office/officeart/2009/3/layout/HorizontalOrganizationChart#254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339E6791-A5EB-6F44-8259-D3474FC5E81A}" type="presOf" srcId="{305BB09E-89CA-564D-BA60-5C616963122F}" destId="{1A63EF55-B5BE-084D-AD0E-4AEAA20BF751}" srcOrd="0" destOrd="0" presId="urn:microsoft.com/office/officeart/2009/3/layout/HorizontalOrganizationChart#254"/>
    <dgm:cxn modelId="{F775E449-87D7-E945-B1F0-861EA42078E5}" type="presOf" srcId="{3C47112F-4312-AD43-BC31-10A824E4A822}" destId="{0093053F-1C5F-D249-8099-BE775E1635EB}" srcOrd="0" destOrd="0" presId="urn:microsoft.com/office/officeart/2009/3/layout/HorizontalOrganizationChart#254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52CC2731-4256-FE4F-A3BB-8A5E19F2281B}" type="presOf" srcId="{62A4E36E-F3C1-C04C-9953-B32ADB29EE82}" destId="{6DACE414-0D04-5B41-9AE9-80A799D24964}" srcOrd="1" destOrd="0" presId="urn:microsoft.com/office/officeart/2009/3/layout/HorizontalOrganizationChart#254"/>
    <dgm:cxn modelId="{80F7E78A-04D0-0643-8846-5BC8D146FB0F}" type="presOf" srcId="{62A4E36E-F3C1-C04C-9953-B32ADB29EE82}" destId="{4C79B413-7119-334C-B01C-EE7D8EB1E552}" srcOrd="0" destOrd="0" presId="urn:microsoft.com/office/officeart/2009/3/layout/HorizontalOrganizationChart#254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083B64AA-A824-4049-B255-F7E144DFABB0}" type="presOf" srcId="{B4148F00-3A48-0541-9DE6-2805FE8C1B5E}" destId="{D769AE1D-24A9-7141-8B33-344BEC6D5DC1}" srcOrd="0" destOrd="0" presId="urn:microsoft.com/office/officeart/2009/3/layout/HorizontalOrganizationChart#254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7A63E184-4384-0F42-8EF7-4BD3E5954C16}" type="presOf" srcId="{4685CA47-9AC7-E740-98BE-6E7FE0604AE1}" destId="{42A5C67A-A6F4-3542-A303-30B8DD65057D}" srcOrd="0" destOrd="0" presId="urn:microsoft.com/office/officeart/2009/3/layout/HorizontalOrganizationChart#254"/>
    <dgm:cxn modelId="{640E8EF1-8A6A-284E-A790-CD091329B56C}" type="presOf" srcId="{65E9E3D3-0537-D643-B784-73F8876D6C02}" destId="{A2E96834-D69F-6C4F-B0B8-656A8D9643B0}" srcOrd="0" destOrd="0" presId="urn:microsoft.com/office/officeart/2009/3/layout/HorizontalOrganizationChart#254"/>
    <dgm:cxn modelId="{7E6E0122-CF83-1B43-BD98-8BB501A73781}" type="presOf" srcId="{305BB09E-89CA-564D-BA60-5C616963122F}" destId="{1A0203F5-58B5-D34E-A9AA-DBD26E9E265F}" srcOrd="1" destOrd="0" presId="urn:microsoft.com/office/officeart/2009/3/layout/HorizontalOrganizationChart#254"/>
    <dgm:cxn modelId="{1D1B19EB-4F0B-3C4D-B7C7-282B4D87B353}" type="presParOf" srcId="{2288FD34-22BA-704C-AD92-31F9F855B517}" destId="{4C3D3FAF-518E-6C49-A2C1-2CE3B2C4A287}" srcOrd="0" destOrd="0" presId="urn:microsoft.com/office/officeart/2009/3/layout/HorizontalOrganizationChart#254"/>
    <dgm:cxn modelId="{56002BC9-2D8F-B247-B1C0-D8F7273064DE}" type="presParOf" srcId="{4C3D3FAF-518E-6C49-A2C1-2CE3B2C4A287}" destId="{9DB823C8-46C1-AF49-9DF9-A9BE2BEB89AE}" srcOrd="0" destOrd="0" presId="urn:microsoft.com/office/officeart/2009/3/layout/HorizontalOrganizationChart#254"/>
    <dgm:cxn modelId="{F9BB4609-9491-0848-A128-E5B03B86E046}" type="presParOf" srcId="{9DB823C8-46C1-AF49-9DF9-A9BE2BEB89AE}" destId="{A2E96834-D69F-6C4F-B0B8-656A8D9643B0}" srcOrd="0" destOrd="0" presId="urn:microsoft.com/office/officeart/2009/3/layout/HorizontalOrganizationChart#254"/>
    <dgm:cxn modelId="{1FEB21FE-FB47-3B41-B10C-BF3511B47E8B}" type="presParOf" srcId="{9DB823C8-46C1-AF49-9DF9-A9BE2BEB89AE}" destId="{68DA386D-1296-CD45-AEE7-31F56F68D37D}" srcOrd="1" destOrd="0" presId="urn:microsoft.com/office/officeart/2009/3/layout/HorizontalOrganizationChart#254"/>
    <dgm:cxn modelId="{D22B2893-E8EF-414F-8132-E9A5429606DE}" type="presParOf" srcId="{4C3D3FAF-518E-6C49-A2C1-2CE3B2C4A287}" destId="{896EDC34-08D4-F943-8ECB-6CB25D39512A}" srcOrd="1" destOrd="0" presId="urn:microsoft.com/office/officeart/2009/3/layout/HorizontalOrganizationChart#254"/>
    <dgm:cxn modelId="{6C6750E1-BDA0-B042-A756-A49DC913E4C5}" type="presParOf" srcId="{896EDC34-08D4-F943-8ECB-6CB25D39512A}" destId="{EA7032B5-8E6A-E14A-9112-5C08890AFF8F}" srcOrd="0" destOrd="0" presId="urn:microsoft.com/office/officeart/2009/3/layout/HorizontalOrganizationChart#254"/>
    <dgm:cxn modelId="{FFD7674C-EAEE-DF42-AACD-D1E2256626BA}" type="presParOf" srcId="{896EDC34-08D4-F943-8ECB-6CB25D39512A}" destId="{DF10D381-A89F-3846-922C-37CCBCB21D49}" srcOrd="1" destOrd="0" presId="urn:microsoft.com/office/officeart/2009/3/layout/HorizontalOrganizationChart#254"/>
    <dgm:cxn modelId="{107CDC21-4B74-F441-9E39-F2D717CF8ECE}" type="presParOf" srcId="{DF10D381-A89F-3846-922C-37CCBCB21D49}" destId="{D583B74B-E3F2-744F-AEDA-F599741356C8}" srcOrd="0" destOrd="0" presId="urn:microsoft.com/office/officeart/2009/3/layout/HorizontalOrganizationChart#254"/>
    <dgm:cxn modelId="{9C287443-9542-2A4F-8B35-2571FDD8F675}" type="presParOf" srcId="{D583B74B-E3F2-744F-AEDA-F599741356C8}" destId="{42A5C67A-A6F4-3542-A303-30B8DD65057D}" srcOrd="0" destOrd="0" presId="urn:microsoft.com/office/officeart/2009/3/layout/HorizontalOrganizationChart#254"/>
    <dgm:cxn modelId="{D758C6D5-6772-1C49-A1FA-B78969CAD7DD}" type="presParOf" srcId="{D583B74B-E3F2-744F-AEDA-F599741356C8}" destId="{159FA9EF-79C1-E544-9199-2809346B57B3}" srcOrd="1" destOrd="0" presId="urn:microsoft.com/office/officeart/2009/3/layout/HorizontalOrganizationChart#254"/>
    <dgm:cxn modelId="{865C4EB1-261A-2442-99F1-F03418068E9D}" type="presParOf" srcId="{DF10D381-A89F-3846-922C-37CCBCB21D49}" destId="{57E3D6CE-58A9-3B4F-BDEF-1CC63E43482F}" srcOrd="1" destOrd="0" presId="urn:microsoft.com/office/officeart/2009/3/layout/HorizontalOrganizationChart#254"/>
    <dgm:cxn modelId="{4DF1C426-F944-7D48-8478-AD7BC7AA1CF1}" type="presParOf" srcId="{DF10D381-A89F-3846-922C-37CCBCB21D49}" destId="{D72D3F25-335E-B94E-A54E-CC9ABCE68324}" srcOrd="2" destOrd="0" presId="urn:microsoft.com/office/officeart/2009/3/layout/HorizontalOrganizationChart#254"/>
    <dgm:cxn modelId="{6B22D5DC-B6F9-8F44-9DF6-BF337F753EB5}" type="presParOf" srcId="{896EDC34-08D4-F943-8ECB-6CB25D39512A}" destId="{D769AE1D-24A9-7141-8B33-344BEC6D5DC1}" srcOrd="2" destOrd="0" presId="urn:microsoft.com/office/officeart/2009/3/layout/HorizontalOrganizationChart#254"/>
    <dgm:cxn modelId="{F1EC494E-7505-6343-898F-6DDCCA19A0F1}" type="presParOf" srcId="{896EDC34-08D4-F943-8ECB-6CB25D39512A}" destId="{86A493E2-0E33-0045-A45D-CF7F96341E11}" srcOrd="3" destOrd="0" presId="urn:microsoft.com/office/officeart/2009/3/layout/HorizontalOrganizationChart#254"/>
    <dgm:cxn modelId="{26A0BDA2-BC2F-DC45-9D36-26313BB82DE5}" type="presParOf" srcId="{86A493E2-0E33-0045-A45D-CF7F96341E11}" destId="{393C0281-3FE2-D94C-B521-6396274A946F}" srcOrd="0" destOrd="0" presId="urn:microsoft.com/office/officeart/2009/3/layout/HorizontalOrganizationChart#254"/>
    <dgm:cxn modelId="{C98E8F2B-1AC1-1144-9CA3-B52BF02A1C5D}" type="presParOf" srcId="{393C0281-3FE2-D94C-B521-6396274A946F}" destId="{1A63EF55-B5BE-084D-AD0E-4AEAA20BF751}" srcOrd="0" destOrd="0" presId="urn:microsoft.com/office/officeart/2009/3/layout/HorizontalOrganizationChart#254"/>
    <dgm:cxn modelId="{2A77DAA1-C5E6-B342-9600-05B327BCD8A6}" type="presParOf" srcId="{393C0281-3FE2-D94C-B521-6396274A946F}" destId="{1A0203F5-58B5-D34E-A9AA-DBD26E9E265F}" srcOrd="1" destOrd="0" presId="urn:microsoft.com/office/officeart/2009/3/layout/HorizontalOrganizationChart#254"/>
    <dgm:cxn modelId="{F4DD7FD9-AD22-0943-A803-910D8EDA0A11}" type="presParOf" srcId="{86A493E2-0E33-0045-A45D-CF7F96341E11}" destId="{C9BBEBB2-3F99-8C47-BEB2-68F7FA896546}" srcOrd="1" destOrd="0" presId="urn:microsoft.com/office/officeart/2009/3/layout/HorizontalOrganizationChart#254"/>
    <dgm:cxn modelId="{3F785B42-8048-D341-880C-68B3C2697B5F}" type="presParOf" srcId="{C9BBEBB2-3F99-8C47-BEB2-68F7FA896546}" destId="{AB1B930A-5BBD-D14D-A038-FD59669854CC}" srcOrd="0" destOrd="0" presId="urn:microsoft.com/office/officeart/2009/3/layout/HorizontalOrganizationChart#254"/>
    <dgm:cxn modelId="{7C5FA68C-529D-D048-A010-60DBFAC1ECBF}" type="presParOf" srcId="{C9BBEBB2-3F99-8C47-BEB2-68F7FA896546}" destId="{CAE9F499-0360-6649-BCCF-27AECD92A4A6}" srcOrd="1" destOrd="0" presId="urn:microsoft.com/office/officeart/2009/3/layout/HorizontalOrganizationChart#254"/>
    <dgm:cxn modelId="{5E2D7B6C-F90A-894C-BB63-7FDAE65FB9FC}" type="presParOf" srcId="{CAE9F499-0360-6649-BCCF-27AECD92A4A6}" destId="{D54CD12C-7FE4-D741-A333-2E36A5D76BDA}" srcOrd="0" destOrd="0" presId="urn:microsoft.com/office/officeart/2009/3/layout/HorizontalOrganizationChart#254"/>
    <dgm:cxn modelId="{14217F8A-CDBE-2E4A-BD2D-D68B4C72E95C}" type="presParOf" srcId="{D54CD12C-7FE4-D741-A333-2E36A5D76BDA}" destId="{0093053F-1C5F-D249-8099-BE775E1635EB}" srcOrd="0" destOrd="0" presId="urn:microsoft.com/office/officeart/2009/3/layout/HorizontalOrganizationChart#254"/>
    <dgm:cxn modelId="{91A06FD7-70CD-CF47-97F6-4CBC2161906E}" type="presParOf" srcId="{D54CD12C-7FE4-D741-A333-2E36A5D76BDA}" destId="{FF4D4B85-B32D-9F43-A0D8-515A0843FD13}" srcOrd="1" destOrd="0" presId="urn:microsoft.com/office/officeart/2009/3/layout/HorizontalOrganizationChart#254"/>
    <dgm:cxn modelId="{0ED43E66-B2C6-DF4A-B0B4-E9C2ACC10929}" type="presParOf" srcId="{CAE9F499-0360-6649-BCCF-27AECD92A4A6}" destId="{E8DEF2B8-9282-0048-A92A-A257775FEBC6}" srcOrd="1" destOrd="0" presId="urn:microsoft.com/office/officeart/2009/3/layout/HorizontalOrganizationChart#254"/>
    <dgm:cxn modelId="{EE0E03C6-7FC9-8942-91FE-663AA67DA385}" type="presParOf" srcId="{CAE9F499-0360-6649-BCCF-27AECD92A4A6}" destId="{CE176C47-7861-794B-A449-F98188741044}" srcOrd="2" destOrd="0" presId="urn:microsoft.com/office/officeart/2009/3/layout/HorizontalOrganizationChart#254"/>
    <dgm:cxn modelId="{2E5C6042-C201-954C-A0B4-18B93A38DD18}" type="presParOf" srcId="{C9BBEBB2-3F99-8C47-BEB2-68F7FA896546}" destId="{564527E0-4F81-0749-8D15-7FC58DBD7C32}" srcOrd="2" destOrd="0" presId="urn:microsoft.com/office/officeart/2009/3/layout/HorizontalOrganizationChart#254"/>
    <dgm:cxn modelId="{9174D576-50E6-4E4C-85D8-A8E1586D6927}" type="presParOf" srcId="{C9BBEBB2-3F99-8C47-BEB2-68F7FA896546}" destId="{F121C412-14FE-4645-8113-71139DBC1B05}" srcOrd="3" destOrd="0" presId="urn:microsoft.com/office/officeart/2009/3/layout/HorizontalOrganizationChart#254"/>
    <dgm:cxn modelId="{9CF9F9FD-8EFC-6D4D-87BF-B09D8E1345B9}" type="presParOf" srcId="{F121C412-14FE-4645-8113-71139DBC1B05}" destId="{04F7D8B7-A24F-7348-892A-CD8DC02F855E}" srcOrd="0" destOrd="0" presId="urn:microsoft.com/office/officeart/2009/3/layout/HorizontalOrganizationChart#254"/>
    <dgm:cxn modelId="{E6D6F697-B961-884D-A168-5016CFC1FC58}" type="presParOf" srcId="{04F7D8B7-A24F-7348-892A-CD8DC02F855E}" destId="{4C79B413-7119-334C-B01C-EE7D8EB1E552}" srcOrd="0" destOrd="0" presId="urn:microsoft.com/office/officeart/2009/3/layout/HorizontalOrganizationChart#254"/>
    <dgm:cxn modelId="{1055ED31-7343-C147-980E-65ADE9867685}" type="presParOf" srcId="{04F7D8B7-A24F-7348-892A-CD8DC02F855E}" destId="{6DACE414-0D04-5B41-9AE9-80A799D24964}" srcOrd="1" destOrd="0" presId="urn:microsoft.com/office/officeart/2009/3/layout/HorizontalOrganizationChart#254"/>
    <dgm:cxn modelId="{937A4050-8E3F-4647-842D-AB5ED5EA6D33}" type="presParOf" srcId="{F121C412-14FE-4645-8113-71139DBC1B05}" destId="{D256140F-DBA0-6441-9D4B-51F68C620EF8}" srcOrd="1" destOrd="0" presId="urn:microsoft.com/office/officeart/2009/3/layout/HorizontalOrganizationChart#254"/>
    <dgm:cxn modelId="{80C17145-97A4-694F-8CFD-1C3F1B9347C5}" type="presParOf" srcId="{F121C412-14FE-4645-8113-71139DBC1B05}" destId="{17E1F377-24BD-EE48-83B8-01537942D6F4}" srcOrd="2" destOrd="0" presId="urn:microsoft.com/office/officeart/2009/3/layout/HorizontalOrganizationChart#254"/>
    <dgm:cxn modelId="{919A1FC1-6D16-DC46-9589-AC70522B6396}" type="presParOf" srcId="{86A493E2-0E33-0045-A45D-CF7F96341E11}" destId="{FD7C51B7-E235-FF4A-8CE2-9903CD0D5701}" srcOrd="2" destOrd="0" presId="urn:microsoft.com/office/officeart/2009/3/layout/HorizontalOrganizationChart#254"/>
    <dgm:cxn modelId="{BB6FAE54-344E-4A40-B90F-A20F596E3F77}" type="presParOf" srcId="{896EDC34-08D4-F943-8ECB-6CB25D39512A}" destId="{9FBC76AB-212F-8940-888B-CD4C9FC59450}" srcOrd="4" destOrd="0" presId="urn:microsoft.com/office/officeart/2009/3/layout/HorizontalOrganizationChart#254"/>
    <dgm:cxn modelId="{A28D27C6-2512-2F47-A512-C0E2D1D127FC}" type="presParOf" srcId="{896EDC34-08D4-F943-8ECB-6CB25D39512A}" destId="{100F0781-0D2C-8F44-8A5E-177D1888827C}" srcOrd="5" destOrd="0" presId="urn:microsoft.com/office/officeart/2009/3/layout/HorizontalOrganizationChart#254"/>
    <dgm:cxn modelId="{F39836A4-AAE9-5541-A954-E27CD5BC48E4}" type="presParOf" srcId="{100F0781-0D2C-8F44-8A5E-177D1888827C}" destId="{A39ABE9E-0FDC-3049-80A9-6BAD15B42EA4}" srcOrd="0" destOrd="0" presId="urn:microsoft.com/office/officeart/2009/3/layout/HorizontalOrganizationChart#254"/>
    <dgm:cxn modelId="{54891363-72CA-CD41-AAFA-B27E455219B8}" type="presParOf" srcId="{A39ABE9E-0FDC-3049-80A9-6BAD15B42EA4}" destId="{5AABDCEC-010E-E04D-A7AA-316A16777369}" srcOrd="0" destOrd="0" presId="urn:microsoft.com/office/officeart/2009/3/layout/HorizontalOrganizationChart#254"/>
    <dgm:cxn modelId="{EED55BC2-A809-0844-99E6-2CBA66415349}" type="presParOf" srcId="{A39ABE9E-0FDC-3049-80A9-6BAD15B42EA4}" destId="{A1EE76CA-3D32-4745-BB98-C3D94C1C0D80}" srcOrd="1" destOrd="0" presId="urn:microsoft.com/office/officeart/2009/3/layout/HorizontalOrganizationChart#254"/>
    <dgm:cxn modelId="{DE46FA02-10CA-BD42-B7A7-2036061631C8}" type="presParOf" srcId="{100F0781-0D2C-8F44-8A5E-177D1888827C}" destId="{C74B09E2-DA67-234B-9031-F5C13AC764FE}" srcOrd="1" destOrd="0" presId="urn:microsoft.com/office/officeart/2009/3/layout/HorizontalOrganizationChart#254"/>
    <dgm:cxn modelId="{CEF84E32-2642-F94F-97F6-67619728A165}" type="presParOf" srcId="{100F0781-0D2C-8F44-8A5E-177D1888827C}" destId="{0A969889-DA33-A34A-B210-97A8642F94D5}" srcOrd="2" destOrd="0" presId="urn:microsoft.com/office/officeart/2009/3/layout/HorizontalOrganizationChart#254"/>
    <dgm:cxn modelId="{6FACE0D1-89F7-9C4F-AA9B-635558E2823A}" type="presParOf" srcId="{4C3D3FAF-518E-6C49-A2C1-2CE3B2C4A287}" destId="{8C04021C-E693-0040-8651-B19E85018D01}" srcOrd="2" destOrd="0" presId="urn:microsoft.com/office/officeart/2009/3/layout/HorizontalOrganizationChart#25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55" loCatId="" qsTypeId="urn:microsoft.com/office/officeart/2005/8/quickstyle/simple1#283" qsCatId="simple" csTypeId="urn:microsoft.com/office/officeart/2005/8/colors/accent5_1#283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4541BC05-842A-A849-AA18-49ED7BA002D4}" type="presOf" srcId="{4685CA47-9AC7-E740-98BE-6E7FE0604AE1}" destId="{42A5C67A-A6F4-3542-A303-30B8DD65057D}" srcOrd="0" destOrd="0" presId="urn:microsoft.com/office/officeart/2009/3/layout/HorizontalOrganizationChart#255"/>
    <dgm:cxn modelId="{91A50B49-38CC-3449-8EA8-799BC4FCE11E}" type="presOf" srcId="{9ACEFF22-BFCE-304E-9C13-8A241477B3A7}" destId="{A1EE76CA-3D32-4745-BB98-C3D94C1C0D80}" srcOrd="1" destOrd="0" presId="urn:microsoft.com/office/officeart/2009/3/layout/HorizontalOrganizationChart#255"/>
    <dgm:cxn modelId="{BEEC8946-5CF6-9A4F-92A0-3F68479C9D1D}" type="presOf" srcId="{62A4E36E-F3C1-C04C-9953-B32ADB29EE82}" destId="{6DACE414-0D04-5B41-9AE9-80A799D24964}" srcOrd="1" destOrd="0" presId="urn:microsoft.com/office/officeart/2009/3/layout/HorizontalOrganizationChart#255"/>
    <dgm:cxn modelId="{DC3FFD73-E82B-904E-BE39-19D6E2B48DAC}" type="presOf" srcId="{FC63478C-1BBC-9E41-8ADC-FBC9154F617D}" destId="{564527E0-4F81-0749-8D15-7FC58DBD7C32}" srcOrd="0" destOrd="0" presId="urn:microsoft.com/office/officeart/2009/3/layout/HorizontalOrganizationChart#255"/>
    <dgm:cxn modelId="{8D0877BC-3AD8-8E4A-AD23-3ACEDDCCD523}" type="presOf" srcId="{305BB09E-89CA-564D-BA60-5C616963122F}" destId="{1A63EF55-B5BE-084D-AD0E-4AEAA20BF751}" srcOrd="0" destOrd="0" presId="urn:microsoft.com/office/officeart/2009/3/layout/HorizontalOrganizationChart#255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98937624-C835-7749-B073-75E0C1AC5ED3}" type="presOf" srcId="{3C47112F-4312-AD43-BC31-10A824E4A822}" destId="{0093053F-1C5F-D249-8099-BE775E1635EB}" srcOrd="0" destOrd="0" presId="urn:microsoft.com/office/officeart/2009/3/layout/HorizontalOrganizationChart#255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E62CC8FE-241B-634A-8EF6-7C7940E63176}" type="presOf" srcId="{637E5DC8-941B-2F4A-B1AE-0817F4316227}" destId="{9FBC76AB-212F-8940-888B-CD4C9FC59450}" srcOrd="0" destOrd="0" presId="urn:microsoft.com/office/officeart/2009/3/layout/HorizontalOrganizationChart#255"/>
    <dgm:cxn modelId="{2623525D-6184-CC4E-97C2-E841C99FADCF}" type="presOf" srcId="{305BB09E-89CA-564D-BA60-5C616963122F}" destId="{1A0203F5-58B5-D34E-A9AA-DBD26E9E265F}" srcOrd="1" destOrd="0" presId="urn:microsoft.com/office/officeart/2009/3/layout/HorizontalOrganizationChart#255"/>
    <dgm:cxn modelId="{41CCCCE5-F402-8B41-A5BB-791B8945FCA7}" type="presOf" srcId="{65E9E3D3-0537-D643-B784-73F8876D6C02}" destId="{68DA386D-1296-CD45-AEE7-31F56F68D37D}" srcOrd="1" destOrd="0" presId="urn:microsoft.com/office/officeart/2009/3/layout/HorizontalOrganizationChart#255"/>
    <dgm:cxn modelId="{F2A6E8EA-4669-7148-B333-C20619202969}" type="presOf" srcId="{24A3F7E4-5229-7F40-A7BE-C55DAC09910C}" destId="{AB1B930A-5BBD-D14D-A038-FD59669854CC}" srcOrd="0" destOrd="0" presId="urn:microsoft.com/office/officeart/2009/3/layout/HorizontalOrganizationChart#255"/>
    <dgm:cxn modelId="{E9DD53BE-D9BA-1543-A06A-5BCD4DE97CB8}" type="presOf" srcId="{C84108CA-1057-DA43-95F3-7CAF5FF654B0}" destId="{2288FD34-22BA-704C-AD92-31F9F855B517}" srcOrd="0" destOrd="0" presId="urn:microsoft.com/office/officeart/2009/3/layout/HorizontalOrganizationChart#255"/>
    <dgm:cxn modelId="{FAB48C92-A9AF-E845-BA8D-155DA5C348D3}" type="presOf" srcId="{91871658-5C3D-F04D-A1FC-7A5BB58FC96F}" destId="{EA7032B5-8E6A-E14A-9112-5C08890AFF8F}" srcOrd="0" destOrd="0" presId="urn:microsoft.com/office/officeart/2009/3/layout/HorizontalOrganizationChart#255"/>
    <dgm:cxn modelId="{16ECF48C-9182-654E-A176-8264D4D1D03F}" type="presOf" srcId="{B4148F00-3A48-0541-9DE6-2805FE8C1B5E}" destId="{D769AE1D-24A9-7141-8B33-344BEC6D5DC1}" srcOrd="0" destOrd="0" presId="urn:microsoft.com/office/officeart/2009/3/layout/HorizontalOrganizationChart#255"/>
    <dgm:cxn modelId="{474F1E11-AA59-7B49-B7FE-24C1898A6005}" type="presOf" srcId="{65E9E3D3-0537-D643-B784-73F8876D6C02}" destId="{A2E96834-D69F-6C4F-B0B8-656A8D9643B0}" srcOrd="0" destOrd="0" presId="urn:microsoft.com/office/officeart/2009/3/layout/HorizontalOrganizationChart#255"/>
    <dgm:cxn modelId="{D65DE443-80C8-C346-94BD-93A23919FA5F}" type="presOf" srcId="{3C47112F-4312-AD43-BC31-10A824E4A822}" destId="{FF4D4B85-B32D-9F43-A0D8-515A0843FD13}" srcOrd="1" destOrd="0" presId="urn:microsoft.com/office/officeart/2009/3/layout/HorizontalOrganizationChart#255"/>
    <dgm:cxn modelId="{66AA8AC4-2F45-AC4E-9990-35A1C92B2D5A}" type="presOf" srcId="{62A4E36E-F3C1-C04C-9953-B32ADB29EE82}" destId="{4C79B413-7119-334C-B01C-EE7D8EB1E552}" srcOrd="0" destOrd="0" presId="urn:microsoft.com/office/officeart/2009/3/layout/HorizontalOrganizationChart#255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F71C9A31-B1FF-4F46-8FAE-E5FE98ABD5E3}" type="presOf" srcId="{9ACEFF22-BFCE-304E-9C13-8A241477B3A7}" destId="{5AABDCEC-010E-E04D-A7AA-316A16777369}" srcOrd="0" destOrd="0" presId="urn:microsoft.com/office/officeart/2009/3/layout/HorizontalOrganizationChart#255"/>
    <dgm:cxn modelId="{69B2C4D3-2528-3444-A6E0-032942FF985C}" type="presOf" srcId="{4685CA47-9AC7-E740-98BE-6E7FE0604AE1}" destId="{159FA9EF-79C1-E544-9199-2809346B57B3}" srcOrd="1" destOrd="0" presId="urn:microsoft.com/office/officeart/2009/3/layout/HorizontalOrganizationChart#255"/>
    <dgm:cxn modelId="{04C60F2F-B093-C442-A3D5-B50739B36912}" type="presParOf" srcId="{2288FD34-22BA-704C-AD92-31F9F855B517}" destId="{4C3D3FAF-518E-6C49-A2C1-2CE3B2C4A287}" srcOrd="0" destOrd="0" presId="urn:microsoft.com/office/officeart/2009/3/layout/HorizontalOrganizationChart#255"/>
    <dgm:cxn modelId="{856FBFB6-9DC9-8F4C-866B-B711A5BF0461}" type="presParOf" srcId="{4C3D3FAF-518E-6C49-A2C1-2CE3B2C4A287}" destId="{9DB823C8-46C1-AF49-9DF9-A9BE2BEB89AE}" srcOrd="0" destOrd="0" presId="urn:microsoft.com/office/officeart/2009/3/layout/HorizontalOrganizationChart#255"/>
    <dgm:cxn modelId="{AF8D5B4A-F32A-B64C-9723-6463DC2009E1}" type="presParOf" srcId="{9DB823C8-46C1-AF49-9DF9-A9BE2BEB89AE}" destId="{A2E96834-D69F-6C4F-B0B8-656A8D9643B0}" srcOrd="0" destOrd="0" presId="urn:microsoft.com/office/officeart/2009/3/layout/HorizontalOrganizationChart#255"/>
    <dgm:cxn modelId="{42737C81-4CFE-144D-AAE1-44726929BD8C}" type="presParOf" srcId="{9DB823C8-46C1-AF49-9DF9-A9BE2BEB89AE}" destId="{68DA386D-1296-CD45-AEE7-31F56F68D37D}" srcOrd="1" destOrd="0" presId="urn:microsoft.com/office/officeart/2009/3/layout/HorizontalOrganizationChart#255"/>
    <dgm:cxn modelId="{ECCA1730-5C59-B845-A5BB-898FBCC11D47}" type="presParOf" srcId="{4C3D3FAF-518E-6C49-A2C1-2CE3B2C4A287}" destId="{896EDC34-08D4-F943-8ECB-6CB25D39512A}" srcOrd="1" destOrd="0" presId="urn:microsoft.com/office/officeart/2009/3/layout/HorizontalOrganizationChart#255"/>
    <dgm:cxn modelId="{B9CAC6FF-7DED-5640-888B-82B7DC7CE253}" type="presParOf" srcId="{896EDC34-08D4-F943-8ECB-6CB25D39512A}" destId="{EA7032B5-8E6A-E14A-9112-5C08890AFF8F}" srcOrd="0" destOrd="0" presId="urn:microsoft.com/office/officeart/2009/3/layout/HorizontalOrganizationChart#255"/>
    <dgm:cxn modelId="{C2035727-DC01-BF44-83B8-959A2E17808C}" type="presParOf" srcId="{896EDC34-08D4-F943-8ECB-6CB25D39512A}" destId="{DF10D381-A89F-3846-922C-37CCBCB21D49}" srcOrd="1" destOrd="0" presId="urn:microsoft.com/office/officeart/2009/3/layout/HorizontalOrganizationChart#255"/>
    <dgm:cxn modelId="{01FC5870-00F6-C740-9C69-AE629A837B33}" type="presParOf" srcId="{DF10D381-A89F-3846-922C-37CCBCB21D49}" destId="{D583B74B-E3F2-744F-AEDA-F599741356C8}" srcOrd="0" destOrd="0" presId="urn:microsoft.com/office/officeart/2009/3/layout/HorizontalOrganizationChart#255"/>
    <dgm:cxn modelId="{C1CCEBD9-02DC-3748-A04A-F4385B5B4B85}" type="presParOf" srcId="{D583B74B-E3F2-744F-AEDA-F599741356C8}" destId="{42A5C67A-A6F4-3542-A303-30B8DD65057D}" srcOrd="0" destOrd="0" presId="urn:microsoft.com/office/officeart/2009/3/layout/HorizontalOrganizationChart#255"/>
    <dgm:cxn modelId="{04F4AE24-E870-754F-BB5A-1D4DD6D5303E}" type="presParOf" srcId="{D583B74B-E3F2-744F-AEDA-F599741356C8}" destId="{159FA9EF-79C1-E544-9199-2809346B57B3}" srcOrd="1" destOrd="0" presId="urn:microsoft.com/office/officeart/2009/3/layout/HorizontalOrganizationChart#255"/>
    <dgm:cxn modelId="{D91CD96A-E473-E74C-A95C-E7A0EA3338E6}" type="presParOf" srcId="{DF10D381-A89F-3846-922C-37CCBCB21D49}" destId="{57E3D6CE-58A9-3B4F-BDEF-1CC63E43482F}" srcOrd="1" destOrd="0" presId="urn:microsoft.com/office/officeart/2009/3/layout/HorizontalOrganizationChart#255"/>
    <dgm:cxn modelId="{931C50EE-E850-9447-BDBF-3C90D4FC0FF8}" type="presParOf" srcId="{DF10D381-A89F-3846-922C-37CCBCB21D49}" destId="{D72D3F25-335E-B94E-A54E-CC9ABCE68324}" srcOrd="2" destOrd="0" presId="urn:microsoft.com/office/officeart/2009/3/layout/HorizontalOrganizationChart#255"/>
    <dgm:cxn modelId="{85BE4A62-9617-6A4B-9890-E8C812D4E313}" type="presParOf" srcId="{896EDC34-08D4-F943-8ECB-6CB25D39512A}" destId="{D769AE1D-24A9-7141-8B33-344BEC6D5DC1}" srcOrd="2" destOrd="0" presId="urn:microsoft.com/office/officeart/2009/3/layout/HorizontalOrganizationChart#255"/>
    <dgm:cxn modelId="{B682F9C0-076D-2443-80B5-FEF0D13CDC02}" type="presParOf" srcId="{896EDC34-08D4-F943-8ECB-6CB25D39512A}" destId="{86A493E2-0E33-0045-A45D-CF7F96341E11}" srcOrd="3" destOrd="0" presId="urn:microsoft.com/office/officeart/2009/3/layout/HorizontalOrganizationChart#255"/>
    <dgm:cxn modelId="{DAB900A8-4BE2-8F4D-AF35-5BB800366BBB}" type="presParOf" srcId="{86A493E2-0E33-0045-A45D-CF7F96341E11}" destId="{393C0281-3FE2-D94C-B521-6396274A946F}" srcOrd="0" destOrd="0" presId="urn:microsoft.com/office/officeart/2009/3/layout/HorizontalOrganizationChart#255"/>
    <dgm:cxn modelId="{3B272A52-F91E-E14A-ACD7-E5E9CD27B773}" type="presParOf" srcId="{393C0281-3FE2-D94C-B521-6396274A946F}" destId="{1A63EF55-B5BE-084D-AD0E-4AEAA20BF751}" srcOrd="0" destOrd="0" presId="urn:microsoft.com/office/officeart/2009/3/layout/HorizontalOrganizationChart#255"/>
    <dgm:cxn modelId="{D0A845BA-2D2E-8F44-9AE9-95EEC4ABE75C}" type="presParOf" srcId="{393C0281-3FE2-D94C-B521-6396274A946F}" destId="{1A0203F5-58B5-D34E-A9AA-DBD26E9E265F}" srcOrd="1" destOrd="0" presId="urn:microsoft.com/office/officeart/2009/3/layout/HorizontalOrganizationChart#255"/>
    <dgm:cxn modelId="{003C5CF6-7567-0E4F-B043-ECB355CF2575}" type="presParOf" srcId="{86A493E2-0E33-0045-A45D-CF7F96341E11}" destId="{C9BBEBB2-3F99-8C47-BEB2-68F7FA896546}" srcOrd="1" destOrd="0" presId="urn:microsoft.com/office/officeart/2009/3/layout/HorizontalOrganizationChart#255"/>
    <dgm:cxn modelId="{C3FE8DDF-CA6E-1941-917B-E9A60A9BF495}" type="presParOf" srcId="{C9BBEBB2-3F99-8C47-BEB2-68F7FA896546}" destId="{AB1B930A-5BBD-D14D-A038-FD59669854CC}" srcOrd="0" destOrd="0" presId="urn:microsoft.com/office/officeart/2009/3/layout/HorizontalOrganizationChart#255"/>
    <dgm:cxn modelId="{8164F175-8FC6-AD49-83F8-8EA04D122A89}" type="presParOf" srcId="{C9BBEBB2-3F99-8C47-BEB2-68F7FA896546}" destId="{CAE9F499-0360-6649-BCCF-27AECD92A4A6}" srcOrd="1" destOrd="0" presId="urn:microsoft.com/office/officeart/2009/3/layout/HorizontalOrganizationChart#255"/>
    <dgm:cxn modelId="{15FA8BED-C95D-C54C-834D-CC86C05F97B6}" type="presParOf" srcId="{CAE9F499-0360-6649-BCCF-27AECD92A4A6}" destId="{D54CD12C-7FE4-D741-A333-2E36A5D76BDA}" srcOrd="0" destOrd="0" presId="urn:microsoft.com/office/officeart/2009/3/layout/HorizontalOrganizationChart#255"/>
    <dgm:cxn modelId="{042A171B-3A7A-1C4E-922F-E12DA86003C2}" type="presParOf" srcId="{D54CD12C-7FE4-D741-A333-2E36A5D76BDA}" destId="{0093053F-1C5F-D249-8099-BE775E1635EB}" srcOrd="0" destOrd="0" presId="urn:microsoft.com/office/officeart/2009/3/layout/HorizontalOrganizationChart#255"/>
    <dgm:cxn modelId="{F6FA3D3F-4B9E-0542-82DF-BBB51EE734E0}" type="presParOf" srcId="{D54CD12C-7FE4-D741-A333-2E36A5D76BDA}" destId="{FF4D4B85-B32D-9F43-A0D8-515A0843FD13}" srcOrd="1" destOrd="0" presId="urn:microsoft.com/office/officeart/2009/3/layout/HorizontalOrganizationChart#255"/>
    <dgm:cxn modelId="{2345B69D-6EA3-564C-8C77-7E3E4AF79E9D}" type="presParOf" srcId="{CAE9F499-0360-6649-BCCF-27AECD92A4A6}" destId="{E8DEF2B8-9282-0048-A92A-A257775FEBC6}" srcOrd="1" destOrd="0" presId="urn:microsoft.com/office/officeart/2009/3/layout/HorizontalOrganizationChart#255"/>
    <dgm:cxn modelId="{AD42442E-746A-0C4F-B856-DE6324715FDF}" type="presParOf" srcId="{CAE9F499-0360-6649-BCCF-27AECD92A4A6}" destId="{CE176C47-7861-794B-A449-F98188741044}" srcOrd="2" destOrd="0" presId="urn:microsoft.com/office/officeart/2009/3/layout/HorizontalOrganizationChart#255"/>
    <dgm:cxn modelId="{1CB601D0-0A56-564B-9AAF-46FE7263C715}" type="presParOf" srcId="{C9BBEBB2-3F99-8C47-BEB2-68F7FA896546}" destId="{564527E0-4F81-0749-8D15-7FC58DBD7C32}" srcOrd="2" destOrd="0" presId="urn:microsoft.com/office/officeart/2009/3/layout/HorizontalOrganizationChart#255"/>
    <dgm:cxn modelId="{8934FDC4-9DE5-8F4A-9A06-9E462CB92127}" type="presParOf" srcId="{C9BBEBB2-3F99-8C47-BEB2-68F7FA896546}" destId="{F121C412-14FE-4645-8113-71139DBC1B05}" srcOrd="3" destOrd="0" presId="urn:microsoft.com/office/officeart/2009/3/layout/HorizontalOrganizationChart#255"/>
    <dgm:cxn modelId="{F1617E1A-7D46-224F-8849-C468A03F0CB0}" type="presParOf" srcId="{F121C412-14FE-4645-8113-71139DBC1B05}" destId="{04F7D8B7-A24F-7348-892A-CD8DC02F855E}" srcOrd="0" destOrd="0" presId="urn:microsoft.com/office/officeart/2009/3/layout/HorizontalOrganizationChart#255"/>
    <dgm:cxn modelId="{4895C3DC-601D-AC4D-ADE3-1FC61F519282}" type="presParOf" srcId="{04F7D8B7-A24F-7348-892A-CD8DC02F855E}" destId="{4C79B413-7119-334C-B01C-EE7D8EB1E552}" srcOrd="0" destOrd="0" presId="urn:microsoft.com/office/officeart/2009/3/layout/HorizontalOrganizationChart#255"/>
    <dgm:cxn modelId="{13BA030A-57B8-E445-91E1-58F18E94D657}" type="presParOf" srcId="{04F7D8B7-A24F-7348-892A-CD8DC02F855E}" destId="{6DACE414-0D04-5B41-9AE9-80A799D24964}" srcOrd="1" destOrd="0" presId="urn:microsoft.com/office/officeart/2009/3/layout/HorizontalOrganizationChart#255"/>
    <dgm:cxn modelId="{3E6546AB-5038-4F44-BD02-A2346A8E3065}" type="presParOf" srcId="{F121C412-14FE-4645-8113-71139DBC1B05}" destId="{D256140F-DBA0-6441-9D4B-51F68C620EF8}" srcOrd="1" destOrd="0" presId="urn:microsoft.com/office/officeart/2009/3/layout/HorizontalOrganizationChart#255"/>
    <dgm:cxn modelId="{BC40AB3C-3604-D84C-9B59-6F4CA2454635}" type="presParOf" srcId="{F121C412-14FE-4645-8113-71139DBC1B05}" destId="{17E1F377-24BD-EE48-83B8-01537942D6F4}" srcOrd="2" destOrd="0" presId="urn:microsoft.com/office/officeart/2009/3/layout/HorizontalOrganizationChart#255"/>
    <dgm:cxn modelId="{1F617CD5-394E-2049-A00A-2450EAE8743B}" type="presParOf" srcId="{86A493E2-0E33-0045-A45D-CF7F96341E11}" destId="{FD7C51B7-E235-FF4A-8CE2-9903CD0D5701}" srcOrd="2" destOrd="0" presId="urn:microsoft.com/office/officeart/2009/3/layout/HorizontalOrganizationChart#255"/>
    <dgm:cxn modelId="{CD2F41E2-6248-E74C-B3E4-A27DD805469E}" type="presParOf" srcId="{896EDC34-08D4-F943-8ECB-6CB25D39512A}" destId="{9FBC76AB-212F-8940-888B-CD4C9FC59450}" srcOrd="4" destOrd="0" presId="urn:microsoft.com/office/officeart/2009/3/layout/HorizontalOrganizationChart#255"/>
    <dgm:cxn modelId="{2D82A393-E010-EB4F-8410-1194CA5419E4}" type="presParOf" srcId="{896EDC34-08D4-F943-8ECB-6CB25D39512A}" destId="{100F0781-0D2C-8F44-8A5E-177D1888827C}" srcOrd="5" destOrd="0" presId="urn:microsoft.com/office/officeart/2009/3/layout/HorizontalOrganizationChart#255"/>
    <dgm:cxn modelId="{CF474FCF-EF53-5E40-89FC-1FE2E1556841}" type="presParOf" srcId="{100F0781-0D2C-8F44-8A5E-177D1888827C}" destId="{A39ABE9E-0FDC-3049-80A9-6BAD15B42EA4}" srcOrd="0" destOrd="0" presId="urn:microsoft.com/office/officeart/2009/3/layout/HorizontalOrganizationChart#255"/>
    <dgm:cxn modelId="{59547006-32EA-C44F-894B-F1E25159B18C}" type="presParOf" srcId="{A39ABE9E-0FDC-3049-80A9-6BAD15B42EA4}" destId="{5AABDCEC-010E-E04D-A7AA-316A16777369}" srcOrd="0" destOrd="0" presId="urn:microsoft.com/office/officeart/2009/3/layout/HorizontalOrganizationChart#255"/>
    <dgm:cxn modelId="{032DB952-24C4-B846-A362-F9C7AE5530B7}" type="presParOf" srcId="{A39ABE9E-0FDC-3049-80A9-6BAD15B42EA4}" destId="{A1EE76CA-3D32-4745-BB98-C3D94C1C0D80}" srcOrd="1" destOrd="0" presId="urn:microsoft.com/office/officeart/2009/3/layout/HorizontalOrganizationChart#255"/>
    <dgm:cxn modelId="{D4868762-22E7-2046-B1E2-A3AFE1B73A55}" type="presParOf" srcId="{100F0781-0D2C-8F44-8A5E-177D1888827C}" destId="{C74B09E2-DA67-234B-9031-F5C13AC764FE}" srcOrd="1" destOrd="0" presId="urn:microsoft.com/office/officeart/2009/3/layout/HorizontalOrganizationChart#255"/>
    <dgm:cxn modelId="{B78CE356-32F1-5F46-B776-E59C36A9CEA6}" type="presParOf" srcId="{100F0781-0D2C-8F44-8A5E-177D1888827C}" destId="{0A969889-DA33-A34A-B210-97A8642F94D5}" srcOrd="2" destOrd="0" presId="urn:microsoft.com/office/officeart/2009/3/layout/HorizontalOrganizationChart#255"/>
    <dgm:cxn modelId="{7A8DDC69-3E01-464F-A137-18BB83DDCAF1}" type="presParOf" srcId="{4C3D3FAF-518E-6C49-A2C1-2CE3B2C4A287}" destId="{8C04021C-E693-0040-8651-B19E85018D01}" srcOrd="2" destOrd="0" presId="urn:microsoft.com/office/officeart/2009/3/layout/HorizontalOrganizationChart#25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56" loCatId="" qsTypeId="urn:microsoft.com/office/officeart/2005/8/quickstyle/simple1#284" qsCatId="simple" csTypeId="urn:microsoft.com/office/officeart/2005/8/colors/accent5_1#284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C3EB5874-7C39-0546-BF5E-AEE3A3B1BEE0}" type="presOf" srcId="{B4148F00-3A48-0541-9DE6-2805FE8C1B5E}" destId="{D769AE1D-24A9-7141-8B33-344BEC6D5DC1}" srcOrd="0" destOrd="0" presId="urn:microsoft.com/office/officeart/2009/3/layout/HorizontalOrganizationChart#256"/>
    <dgm:cxn modelId="{93DA66E2-5014-284B-A430-E614928A57CB}" type="presOf" srcId="{305BB09E-89CA-564D-BA60-5C616963122F}" destId="{1A63EF55-B5BE-084D-AD0E-4AEAA20BF751}" srcOrd="0" destOrd="0" presId="urn:microsoft.com/office/officeart/2009/3/layout/HorizontalOrganizationChart#256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43679F8D-DAC5-FF49-8EB3-96456C46AE20}" type="presOf" srcId="{65E9E3D3-0537-D643-B784-73F8876D6C02}" destId="{68DA386D-1296-CD45-AEE7-31F56F68D37D}" srcOrd="1" destOrd="0" presId="urn:microsoft.com/office/officeart/2009/3/layout/HorizontalOrganizationChart#256"/>
    <dgm:cxn modelId="{02F5928E-DEED-DC4C-84C7-54EC32F70939}" type="presOf" srcId="{9ACEFF22-BFCE-304E-9C13-8A241477B3A7}" destId="{5AABDCEC-010E-E04D-A7AA-316A16777369}" srcOrd="0" destOrd="0" presId="urn:microsoft.com/office/officeart/2009/3/layout/HorizontalOrganizationChart#256"/>
    <dgm:cxn modelId="{D0C87BB5-F303-AC47-A3CA-7C9E56670D8C}" type="presOf" srcId="{3C47112F-4312-AD43-BC31-10A824E4A822}" destId="{0093053F-1C5F-D249-8099-BE775E1635EB}" srcOrd="0" destOrd="0" presId="urn:microsoft.com/office/officeart/2009/3/layout/HorizontalOrganizationChart#256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785B663B-922B-464D-ABF0-C281EF743F81}" type="presOf" srcId="{3C47112F-4312-AD43-BC31-10A824E4A822}" destId="{FF4D4B85-B32D-9F43-A0D8-515A0843FD13}" srcOrd="1" destOrd="0" presId="urn:microsoft.com/office/officeart/2009/3/layout/HorizontalOrganizationChart#256"/>
    <dgm:cxn modelId="{98E86754-2A8C-B742-A26F-F83D6DDFE3DF}" type="presOf" srcId="{4685CA47-9AC7-E740-98BE-6E7FE0604AE1}" destId="{159FA9EF-79C1-E544-9199-2809346B57B3}" srcOrd="1" destOrd="0" presId="urn:microsoft.com/office/officeart/2009/3/layout/HorizontalOrganizationChart#256"/>
    <dgm:cxn modelId="{01F4B8D3-735F-D641-8FC0-704B1BD796D7}" type="presOf" srcId="{FC63478C-1BBC-9E41-8ADC-FBC9154F617D}" destId="{564527E0-4F81-0749-8D15-7FC58DBD7C32}" srcOrd="0" destOrd="0" presId="urn:microsoft.com/office/officeart/2009/3/layout/HorizontalOrganizationChart#256"/>
    <dgm:cxn modelId="{2639CA7C-D410-424E-B41F-BB1DC8B5B6C9}" type="presOf" srcId="{62A4E36E-F3C1-C04C-9953-B32ADB29EE82}" destId="{6DACE414-0D04-5B41-9AE9-80A799D24964}" srcOrd="1" destOrd="0" presId="urn:microsoft.com/office/officeart/2009/3/layout/HorizontalOrganizationChart#256"/>
    <dgm:cxn modelId="{2ED6400D-786C-4F48-9A2F-B1C7B2606D00}" type="presOf" srcId="{62A4E36E-F3C1-C04C-9953-B32ADB29EE82}" destId="{4C79B413-7119-334C-B01C-EE7D8EB1E552}" srcOrd="0" destOrd="0" presId="urn:microsoft.com/office/officeart/2009/3/layout/HorizontalOrganizationChart#256"/>
    <dgm:cxn modelId="{F4B66903-A19F-2644-A61C-B091000D2CB1}" type="presOf" srcId="{24A3F7E4-5229-7F40-A7BE-C55DAC09910C}" destId="{AB1B930A-5BBD-D14D-A038-FD59669854CC}" srcOrd="0" destOrd="0" presId="urn:microsoft.com/office/officeart/2009/3/layout/HorizontalOrganizationChart#256"/>
    <dgm:cxn modelId="{87161D44-F0E4-144E-BEA0-1FD480E0789B}" type="presOf" srcId="{305BB09E-89CA-564D-BA60-5C616963122F}" destId="{1A0203F5-58B5-D34E-A9AA-DBD26E9E265F}" srcOrd="1" destOrd="0" presId="urn:microsoft.com/office/officeart/2009/3/layout/HorizontalOrganizationChart#256"/>
    <dgm:cxn modelId="{98F2FCC6-1816-1A4A-A708-EB004D5755D2}" type="presOf" srcId="{65E9E3D3-0537-D643-B784-73F8876D6C02}" destId="{A2E96834-D69F-6C4F-B0B8-656A8D9643B0}" srcOrd="0" destOrd="0" presId="urn:microsoft.com/office/officeart/2009/3/layout/HorizontalOrganizationChart#256"/>
    <dgm:cxn modelId="{6C87F2EB-AD33-E448-8693-663976E11641}" type="presOf" srcId="{9ACEFF22-BFCE-304E-9C13-8A241477B3A7}" destId="{A1EE76CA-3D32-4745-BB98-C3D94C1C0D80}" srcOrd="1" destOrd="0" presId="urn:microsoft.com/office/officeart/2009/3/layout/HorizontalOrganizationChart#256"/>
    <dgm:cxn modelId="{6537E55C-C238-0346-BF09-72E0D7152893}" type="presOf" srcId="{4685CA47-9AC7-E740-98BE-6E7FE0604AE1}" destId="{42A5C67A-A6F4-3542-A303-30B8DD65057D}" srcOrd="0" destOrd="0" presId="urn:microsoft.com/office/officeart/2009/3/layout/HorizontalOrganizationChart#256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1D6F6B32-8C3A-0747-B476-0E718C60DAA9}" type="presOf" srcId="{C84108CA-1057-DA43-95F3-7CAF5FF654B0}" destId="{2288FD34-22BA-704C-AD92-31F9F855B517}" srcOrd="0" destOrd="0" presId="urn:microsoft.com/office/officeart/2009/3/layout/HorizontalOrganizationChart#256"/>
    <dgm:cxn modelId="{1BEA0B5B-0D4C-AA42-BECB-C9A04AEEC051}" type="presOf" srcId="{91871658-5C3D-F04D-A1FC-7A5BB58FC96F}" destId="{EA7032B5-8E6A-E14A-9112-5C08890AFF8F}" srcOrd="0" destOrd="0" presId="urn:microsoft.com/office/officeart/2009/3/layout/HorizontalOrganizationChart#256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7F207BA8-461F-6345-B03D-FE6A75C42252}" type="presOf" srcId="{637E5DC8-941B-2F4A-B1AE-0817F4316227}" destId="{9FBC76AB-212F-8940-888B-CD4C9FC59450}" srcOrd="0" destOrd="0" presId="urn:microsoft.com/office/officeart/2009/3/layout/HorizontalOrganizationChart#256"/>
    <dgm:cxn modelId="{0548FB5A-DAFC-FE4E-B377-37E9D05C4D92}" type="presParOf" srcId="{2288FD34-22BA-704C-AD92-31F9F855B517}" destId="{4C3D3FAF-518E-6C49-A2C1-2CE3B2C4A287}" srcOrd="0" destOrd="0" presId="urn:microsoft.com/office/officeart/2009/3/layout/HorizontalOrganizationChart#256"/>
    <dgm:cxn modelId="{F3F6C8BA-B7E3-8840-93F5-0CA89A3FDA0D}" type="presParOf" srcId="{4C3D3FAF-518E-6C49-A2C1-2CE3B2C4A287}" destId="{9DB823C8-46C1-AF49-9DF9-A9BE2BEB89AE}" srcOrd="0" destOrd="0" presId="urn:microsoft.com/office/officeart/2009/3/layout/HorizontalOrganizationChart#256"/>
    <dgm:cxn modelId="{DCF24A76-CAFC-2743-9313-A9F6B9764FBC}" type="presParOf" srcId="{9DB823C8-46C1-AF49-9DF9-A9BE2BEB89AE}" destId="{A2E96834-D69F-6C4F-B0B8-656A8D9643B0}" srcOrd="0" destOrd="0" presId="urn:microsoft.com/office/officeart/2009/3/layout/HorizontalOrganizationChart#256"/>
    <dgm:cxn modelId="{B1797B84-1C57-5D48-B027-89A392907128}" type="presParOf" srcId="{9DB823C8-46C1-AF49-9DF9-A9BE2BEB89AE}" destId="{68DA386D-1296-CD45-AEE7-31F56F68D37D}" srcOrd="1" destOrd="0" presId="urn:microsoft.com/office/officeart/2009/3/layout/HorizontalOrganizationChart#256"/>
    <dgm:cxn modelId="{9F8E5141-9CBD-BE41-BD69-FBE50F0F6611}" type="presParOf" srcId="{4C3D3FAF-518E-6C49-A2C1-2CE3B2C4A287}" destId="{896EDC34-08D4-F943-8ECB-6CB25D39512A}" srcOrd="1" destOrd="0" presId="urn:microsoft.com/office/officeart/2009/3/layout/HorizontalOrganizationChart#256"/>
    <dgm:cxn modelId="{8C175AE6-B775-F24C-AD36-9042BEAED549}" type="presParOf" srcId="{896EDC34-08D4-F943-8ECB-6CB25D39512A}" destId="{EA7032B5-8E6A-E14A-9112-5C08890AFF8F}" srcOrd="0" destOrd="0" presId="urn:microsoft.com/office/officeart/2009/3/layout/HorizontalOrganizationChart#256"/>
    <dgm:cxn modelId="{6208EE53-0364-3A49-B503-11042160A632}" type="presParOf" srcId="{896EDC34-08D4-F943-8ECB-6CB25D39512A}" destId="{DF10D381-A89F-3846-922C-37CCBCB21D49}" srcOrd="1" destOrd="0" presId="urn:microsoft.com/office/officeart/2009/3/layout/HorizontalOrganizationChart#256"/>
    <dgm:cxn modelId="{42965D4E-4E4E-A540-B210-8B7395683012}" type="presParOf" srcId="{DF10D381-A89F-3846-922C-37CCBCB21D49}" destId="{D583B74B-E3F2-744F-AEDA-F599741356C8}" srcOrd="0" destOrd="0" presId="urn:microsoft.com/office/officeart/2009/3/layout/HorizontalOrganizationChart#256"/>
    <dgm:cxn modelId="{D6A009E3-1497-1C49-9B8F-AFF6F4B99F8C}" type="presParOf" srcId="{D583B74B-E3F2-744F-AEDA-F599741356C8}" destId="{42A5C67A-A6F4-3542-A303-30B8DD65057D}" srcOrd="0" destOrd="0" presId="urn:microsoft.com/office/officeart/2009/3/layout/HorizontalOrganizationChart#256"/>
    <dgm:cxn modelId="{D91F2957-7CC6-8B45-A8E8-84CA93EDA4C1}" type="presParOf" srcId="{D583B74B-E3F2-744F-AEDA-F599741356C8}" destId="{159FA9EF-79C1-E544-9199-2809346B57B3}" srcOrd="1" destOrd="0" presId="urn:microsoft.com/office/officeart/2009/3/layout/HorizontalOrganizationChart#256"/>
    <dgm:cxn modelId="{4B866767-81CB-EB4A-BAE7-299B3E650CCF}" type="presParOf" srcId="{DF10D381-A89F-3846-922C-37CCBCB21D49}" destId="{57E3D6CE-58A9-3B4F-BDEF-1CC63E43482F}" srcOrd="1" destOrd="0" presId="urn:microsoft.com/office/officeart/2009/3/layout/HorizontalOrganizationChart#256"/>
    <dgm:cxn modelId="{4C7E3188-3BCF-8A42-A077-1077BB6605D2}" type="presParOf" srcId="{DF10D381-A89F-3846-922C-37CCBCB21D49}" destId="{D72D3F25-335E-B94E-A54E-CC9ABCE68324}" srcOrd="2" destOrd="0" presId="urn:microsoft.com/office/officeart/2009/3/layout/HorizontalOrganizationChart#256"/>
    <dgm:cxn modelId="{1FA34DF6-C8D4-454A-AF81-3DD52C096A60}" type="presParOf" srcId="{896EDC34-08D4-F943-8ECB-6CB25D39512A}" destId="{D769AE1D-24A9-7141-8B33-344BEC6D5DC1}" srcOrd="2" destOrd="0" presId="urn:microsoft.com/office/officeart/2009/3/layout/HorizontalOrganizationChart#256"/>
    <dgm:cxn modelId="{3BA825E2-BEF5-614D-9886-5371225E67F8}" type="presParOf" srcId="{896EDC34-08D4-F943-8ECB-6CB25D39512A}" destId="{86A493E2-0E33-0045-A45D-CF7F96341E11}" srcOrd="3" destOrd="0" presId="urn:microsoft.com/office/officeart/2009/3/layout/HorizontalOrganizationChart#256"/>
    <dgm:cxn modelId="{30980085-F4A6-7F42-A5D0-2F38F2620E6D}" type="presParOf" srcId="{86A493E2-0E33-0045-A45D-CF7F96341E11}" destId="{393C0281-3FE2-D94C-B521-6396274A946F}" srcOrd="0" destOrd="0" presId="urn:microsoft.com/office/officeart/2009/3/layout/HorizontalOrganizationChart#256"/>
    <dgm:cxn modelId="{547A2D5C-864D-A742-BE8F-7E95CBCADF74}" type="presParOf" srcId="{393C0281-3FE2-D94C-B521-6396274A946F}" destId="{1A63EF55-B5BE-084D-AD0E-4AEAA20BF751}" srcOrd="0" destOrd="0" presId="urn:microsoft.com/office/officeart/2009/3/layout/HorizontalOrganizationChart#256"/>
    <dgm:cxn modelId="{7C47326C-EF79-0F46-86B2-4A25C705E312}" type="presParOf" srcId="{393C0281-3FE2-D94C-B521-6396274A946F}" destId="{1A0203F5-58B5-D34E-A9AA-DBD26E9E265F}" srcOrd="1" destOrd="0" presId="urn:microsoft.com/office/officeart/2009/3/layout/HorizontalOrganizationChart#256"/>
    <dgm:cxn modelId="{CBE8045C-07BA-3940-BB55-E385D939CF5D}" type="presParOf" srcId="{86A493E2-0E33-0045-A45D-CF7F96341E11}" destId="{C9BBEBB2-3F99-8C47-BEB2-68F7FA896546}" srcOrd="1" destOrd="0" presId="urn:microsoft.com/office/officeart/2009/3/layout/HorizontalOrganizationChart#256"/>
    <dgm:cxn modelId="{3F2F735A-60EC-B14F-A046-2E934901E8B4}" type="presParOf" srcId="{C9BBEBB2-3F99-8C47-BEB2-68F7FA896546}" destId="{AB1B930A-5BBD-D14D-A038-FD59669854CC}" srcOrd="0" destOrd="0" presId="urn:microsoft.com/office/officeart/2009/3/layout/HorizontalOrganizationChart#256"/>
    <dgm:cxn modelId="{E019AE54-D4EB-A748-B759-8005665BB3D2}" type="presParOf" srcId="{C9BBEBB2-3F99-8C47-BEB2-68F7FA896546}" destId="{CAE9F499-0360-6649-BCCF-27AECD92A4A6}" srcOrd="1" destOrd="0" presId="urn:microsoft.com/office/officeart/2009/3/layout/HorizontalOrganizationChart#256"/>
    <dgm:cxn modelId="{04AB0278-5436-984D-929F-7B352F5B1784}" type="presParOf" srcId="{CAE9F499-0360-6649-BCCF-27AECD92A4A6}" destId="{D54CD12C-7FE4-D741-A333-2E36A5D76BDA}" srcOrd="0" destOrd="0" presId="urn:microsoft.com/office/officeart/2009/3/layout/HorizontalOrganizationChart#256"/>
    <dgm:cxn modelId="{B3AEB407-0AAE-AD42-979F-43EE7035FE94}" type="presParOf" srcId="{D54CD12C-7FE4-D741-A333-2E36A5D76BDA}" destId="{0093053F-1C5F-D249-8099-BE775E1635EB}" srcOrd="0" destOrd="0" presId="urn:microsoft.com/office/officeart/2009/3/layout/HorizontalOrganizationChart#256"/>
    <dgm:cxn modelId="{6FF03801-F007-964F-9F1F-055D1D978F4F}" type="presParOf" srcId="{D54CD12C-7FE4-D741-A333-2E36A5D76BDA}" destId="{FF4D4B85-B32D-9F43-A0D8-515A0843FD13}" srcOrd="1" destOrd="0" presId="urn:microsoft.com/office/officeart/2009/3/layout/HorizontalOrganizationChart#256"/>
    <dgm:cxn modelId="{DA157DBD-D678-0B4C-B60D-B764B6A09C3D}" type="presParOf" srcId="{CAE9F499-0360-6649-BCCF-27AECD92A4A6}" destId="{E8DEF2B8-9282-0048-A92A-A257775FEBC6}" srcOrd="1" destOrd="0" presId="urn:microsoft.com/office/officeart/2009/3/layout/HorizontalOrganizationChart#256"/>
    <dgm:cxn modelId="{8D11E2F5-9F79-944E-B62B-2A2723F004C1}" type="presParOf" srcId="{CAE9F499-0360-6649-BCCF-27AECD92A4A6}" destId="{CE176C47-7861-794B-A449-F98188741044}" srcOrd="2" destOrd="0" presId="urn:microsoft.com/office/officeart/2009/3/layout/HorizontalOrganizationChart#256"/>
    <dgm:cxn modelId="{E5039D42-1A05-D34E-833E-6003DBEE9DF5}" type="presParOf" srcId="{C9BBEBB2-3F99-8C47-BEB2-68F7FA896546}" destId="{564527E0-4F81-0749-8D15-7FC58DBD7C32}" srcOrd="2" destOrd="0" presId="urn:microsoft.com/office/officeart/2009/3/layout/HorizontalOrganizationChart#256"/>
    <dgm:cxn modelId="{9D6B6C14-DCFD-8D40-B3F9-3B98D025FBA7}" type="presParOf" srcId="{C9BBEBB2-3F99-8C47-BEB2-68F7FA896546}" destId="{F121C412-14FE-4645-8113-71139DBC1B05}" srcOrd="3" destOrd="0" presId="urn:microsoft.com/office/officeart/2009/3/layout/HorizontalOrganizationChart#256"/>
    <dgm:cxn modelId="{EFF87F1B-F170-4841-AB55-58D0DEB7518C}" type="presParOf" srcId="{F121C412-14FE-4645-8113-71139DBC1B05}" destId="{04F7D8B7-A24F-7348-892A-CD8DC02F855E}" srcOrd="0" destOrd="0" presId="urn:microsoft.com/office/officeart/2009/3/layout/HorizontalOrganizationChart#256"/>
    <dgm:cxn modelId="{3F67476D-234C-444A-BCC6-090B4EE5A9D7}" type="presParOf" srcId="{04F7D8B7-A24F-7348-892A-CD8DC02F855E}" destId="{4C79B413-7119-334C-B01C-EE7D8EB1E552}" srcOrd="0" destOrd="0" presId="urn:microsoft.com/office/officeart/2009/3/layout/HorizontalOrganizationChart#256"/>
    <dgm:cxn modelId="{C11E5AE6-7692-5D4A-A159-A1F52971B9FF}" type="presParOf" srcId="{04F7D8B7-A24F-7348-892A-CD8DC02F855E}" destId="{6DACE414-0D04-5B41-9AE9-80A799D24964}" srcOrd="1" destOrd="0" presId="urn:microsoft.com/office/officeart/2009/3/layout/HorizontalOrganizationChart#256"/>
    <dgm:cxn modelId="{F7CD6EA0-CE41-0844-9777-BBCCCD906437}" type="presParOf" srcId="{F121C412-14FE-4645-8113-71139DBC1B05}" destId="{D256140F-DBA0-6441-9D4B-51F68C620EF8}" srcOrd="1" destOrd="0" presId="urn:microsoft.com/office/officeart/2009/3/layout/HorizontalOrganizationChart#256"/>
    <dgm:cxn modelId="{F324A955-360F-1342-8A14-B649F8B2ACD6}" type="presParOf" srcId="{F121C412-14FE-4645-8113-71139DBC1B05}" destId="{17E1F377-24BD-EE48-83B8-01537942D6F4}" srcOrd="2" destOrd="0" presId="urn:microsoft.com/office/officeart/2009/3/layout/HorizontalOrganizationChart#256"/>
    <dgm:cxn modelId="{D89510AB-CC6F-864E-8600-35FEF8E1460D}" type="presParOf" srcId="{86A493E2-0E33-0045-A45D-CF7F96341E11}" destId="{FD7C51B7-E235-FF4A-8CE2-9903CD0D5701}" srcOrd="2" destOrd="0" presId="urn:microsoft.com/office/officeart/2009/3/layout/HorizontalOrganizationChart#256"/>
    <dgm:cxn modelId="{DA886066-D8D9-9C4E-90DB-058281E99149}" type="presParOf" srcId="{896EDC34-08D4-F943-8ECB-6CB25D39512A}" destId="{9FBC76AB-212F-8940-888B-CD4C9FC59450}" srcOrd="4" destOrd="0" presId="urn:microsoft.com/office/officeart/2009/3/layout/HorizontalOrganizationChart#256"/>
    <dgm:cxn modelId="{963B81CF-7566-F745-A8D1-F46EB419D324}" type="presParOf" srcId="{896EDC34-08D4-F943-8ECB-6CB25D39512A}" destId="{100F0781-0D2C-8F44-8A5E-177D1888827C}" srcOrd="5" destOrd="0" presId="urn:microsoft.com/office/officeart/2009/3/layout/HorizontalOrganizationChart#256"/>
    <dgm:cxn modelId="{BDCA94E4-0944-E24E-9106-6380E8643054}" type="presParOf" srcId="{100F0781-0D2C-8F44-8A5E-177D1888827C}" destId="{A39ABE9E-0FDC-3049-80A9-6BAD15B42EA4}" srcOrd="0" destOrd="0" presId="urn:microsoft.com/office/officeart/2009/3/layout/HorizontalOrganizationChart#256"/>
    <dgm:cxn modelId="{BF071FA1-AFE8-A64B-B8BF-1629CB1C4D74}" type="presParOf" srcId="{A39ABE9E-0FDC-3049-80A9-6BAD15B42EA4}" destId="{5AABDCEC-010E-E04D-A7AA-316A16777369}" srcOrd="0" destOrd="0" presId="urn:microsoft.com/office/officeart/2009/3/layout/HorizontalOrganizationChart#256"/>
    <dgm:cxn modelId="{70C46A61-2AC4-0B4E-A8F6-C3FE1BE06833}" type="presParOf" srcId="{A39ABE9E-0FDC-3049-80A9-6BAD15B42EA4}" destId="{A1EE76CA-3D32-4745-BB98-C3D94C1C0D80}" srcOrd="1" destOrd="0" presId="urn:microsoft.com/office/officeart/2009/3/layout/HorizontalOrganizationChart#256"/>
    <dgm:cxn modelId="{5AFC4BDF-874D-FB4D-BC58-16EA7B601B81}" type="presParOf" srcId="{100F0781-0D2C-8F44-8A5E-177D1888827C}" destId="{C74B09E2-DA67-234B-9031-F5C13AC764FE}" srcOrd="1" destOrd="0" presId="urn:microsoft.com/office/officeart/2009/3/layout/HorizontalOrganizationChart#256"/>
    <dgm:cxn modelId="{2E826743-F688-9640-96E6-7866F1FB4DD7}" type="presParOf" srcId="{100F0781-0D2C-8F44-8A5E-177D1888827C}" destId="{0A969889-DA33-A34A-B210-97A8642F94D5}" srcOrd="2" destOrd="0" presId="urn:microsoft.com/office/officeart/2009/3/layout/HorizontalOrganizationChart#256"/>
    <dgm:cxn modelId="{5958CB22-591A-C843-AF84-94FA8D86504A}" type="presParOf" srcId="{4C3D3FAF-518E-6C49-A2C1-2CE3B2C4A287}" destId="{8C04021C-E693-0040-8651-B19E85018D01}" srcOrd="2" destOrd="0" presId="urn:microsoft.com/office/officeart/2009/3/layout/HorizontalOrganizationChart#25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57" loCatId="" qsTypeId="urn:microsoft.com/office/officeart/2005/8/quickstyle/simple1#285" qsCatId="simple" csTypeId="urn:microsoft.com/office/officeart/2005/8/colors/accent5_1#285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2F55774E-08FF-E44C-B71C-140545528059}" type="presOf" srcId="{9ACEFF22-BFCE-304E-9C13-8A241477B3A7}" destId="{5AABDCEC-010E-E04D-A7AA-316A16777369}" srcOrd="0" destOrd="0" presId="urn:microsoft.com/office/officeart/2009/3/layout/HorizontalOrganizationChart#257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00CC7083-EA0C-5C44-B712-86C267790FF8}" type="presOf" srcId="{B4148F00-3A48-0541-9DE6-2805FE8C1B5E}" destId="{D769AE1D-24A9-7141-8B33-344BEC6D5DC1}" srcOrd="0" destOrd="0" presId="urn:microsoft.com/office/officeart/2009/3/layout/HorizontalOrganizationChart#257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72700406-0EB7-3045-BD72-5B9FA0ED4BDF}" type="presOf" srcId="{65E9E3D3-0537-D643-B784-73F8876D6C02}" destId="{A2E96834-D69F-6C4F-B0B8-656A8D9643B0}" srcOrd="0" destOrd="0" presId="urn:microsoft.com/office/officeart/2009/3/layout/HorizontalOrganizationChart#257"/>
    <dgm:cxn modelId="{553E4689-F567-724D-831B-9AA61A75B21A}" type="presOf" srcId="{65E9E3D3-0537-D643-B784-73F8876D6C02}" destId="{68DA386D-1296-CD45-AEE7-31F56F68D37D}" srcOrd="1" destOrd="0" presId="urn:microsoft.com/office/officeart/2009/3/layout/HorizontalOrganizationChart#257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A47F75E7-3842-0749-8C0D-C96814CBC673}" type="presOf" srcId="{4685CA47-9AC7-E740-98BE-6E7FE0604AE1}" destId="{42A5C67A-A6F4-3542-A303-30B8DD65057D}" srcOrd="0" destOrd="0" presId="urn:microsoft.com/office/officeart/2009/3/layout/HorizontalOrganizationChart#257"/>
    <dgm:cxn modelId="{25AB9347-8B6A-8547-9C21-819151A36A86}" type="presOf" srcId="{305BB09E-89CA-564D-BA60-5C616963122F}" destId="{1A63EF55-B5BE-084D-AD0E-4AEAA20BF751}" srcOrd="0" destOrd="0" presId="urn:microsoft.com/office/officeart/2009/3/layout/HorizontalOrganizationChart#257"/>
    <dgm:cxn modelId="{472DE9B1-7CD9-AE43-BF43-F52798865B6D}" type="presOf" srcId="{3C47112F-4312-AD43-BC31-10A824E4A822}" destId="{FF4D4B85-B32D-9F43-A0D8-515A0843FD13}" srcOrd="1" destOrd="0" presId="urn:microsoft.com/office/officeart/2009/3/layout/HorizontalOrganizationChart#257"/>
    <dgm:cxn modelId="{DBDC36B9-3361-0E44-8180-E56193DF8743}" type="presOf" srcId="{62A4E36E-F3C1-C04C-9953-B32ADB29EE82}" destId="{4C79B413-7119-334C-B01C-EE7D8EB1E552}" srcOrd="0" destOrd="0" presId="urn:microsoft.com/office/officeart/2009/3/layout/HorizontalOrganizationChart#257"/>
    <dgm:cxn modelId="{54EEFC58-04F8-CC4B-BFEC-7194024285F9}" type="presOf" srcId="{62A4E36E-F3C1-C04C-9953-B32ADB29EE82}" destId="{6DACE414-0D04-5B41-9AE9-80A799D24964}" srcOrd="1" destOrd="0" presId="urn:microsoft.com/office/officeart/2009/3/layout/HorizontalOrganizationChart#257"/>
    <dgm:cxn modelId="{636EFB90-57C5-FE47-9A39-0EE88639FD64}" type="presOf" srcId="{637E5DC8-941B-2F4A-B1AE-0817F4316227}" destId="{9FBC76AB-212F-8940-888B-CD4C9FC59450}" srcOrd="0" destOrd="0" presId="urn:microsoft.com/office/officeart/2009/3/layout/HorizontalOrganizationChart#257"/>
    <dgm:cxn modelId="{7C1CE6CA-316F-DD46-88F6-0F7FB608F52C}" type="presOf" srcId="{4685CA47-9AC7-E740-98BE-6E7FE0604AE1}" destId="{159FA9EF-79C1-E544-9199-2809346B57B3}" srcOrd="1" destOrd="0" presId="urn:microsoft.com/office/officeart/2009/3/layout/HorizontalOrganizationChart#257"/>
    <dgm:cxn modelId="{0F6812DB-AA17-764A-95FA-4532D1CC749B}" type="presOf" srcId="{24A3F7E4-5229-7F40-A7BE-C55DAC09910C}" destId="{AB1B930A-5BBD-D14D-A038-FD59669854CC}" srcOrd="0" destOrd="0" presId="urn:microsoft.com/office/officeart/2009/3/layout/HorizontalOrganizationChart#257"/>
    <dgm:cxn modelId="{90FE29AF-F1CF-1C4A-BCDF-14BFE448F2CA}" type="presOf" srcId="{91871658-5C3D-F04D-A1FC-7A5BB58FC96F}" destId="{EA7032B5-8E6A-E14A-9112-5C08890AFF8F}" srcOrd="0" destOrd="0" presId="urn:microsoft.com/office/officeart/2009/3/layout/HorizontalOrganizationChart#257"/>
    <dgm:cxn modelId="{03C92A19-BCEA-C642-9131-074AC61045BC}" type="presOf" srcId="{FC63478C-1BBC-9E41-8ADC-FBC9154F617D}" destId="{564527E0-4F81-0749-8D15-7FC58DBD7C32}" srcOrd="0" destOrd="0" presId="urn:microsoft.com/office/officeart/2009/3/layout/HorizontalOrganizationChart#257"/>
    <dgm:cxn modelId="{A7C3D0DF-B688-EE49-B6CE-F755CBBECEAC}" type="presOf" srcId="{3C47112F-4312-AD43-BC31-10A824E4A822}" destId="{0093053F-1C5F-D249-8099-BE775E1635EB}" srcOrd="0" destOrd="0" presId="urn:microsoft.com/office/officeart/2009/3/layout/HorizontalOrganizationChart#257"/>
    <dgm:cxn modelId="{333949B4-1A59-7A4B-B214-24A20E2B5B9D}" type="presOf" srcId="{9ACEFF22-BFCE-304E-9C13-8A241477B3A7}" destId="{A1EE76CA-3D32-4745-BB98-C3D94C1C0D80}" srcOrd="1" destOrd="0" presId="urn:microsoft.com/office/officeart/2009/3/layout/HorizontalOrganizationChart#257"/>
    <dgm:cxn modelId="{247B4BC6-CD53-6946-82ED-3CC5792109BD}" type="presOf" srcId="{C84108CA-1057-DA43-95F3-7CAF5FF654B0}" destId="{2288FD34-22BA-704C-AD92-31F9F855B517}" srcOrd="0" destOrd="0" presId="urn:microsoft.com/office/officeart/2009/3/layout/HorizontalOrganizationChart#257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B18AD905-36FE-0A4E-91F3-8CE26E664F60}" type="presOf" srcId="{305BB09E-89CA-564D-BA60-5C616963122F}" destId="{1A0203F5-58B5-D34E-A9AA-DBD26E9E265F}" srcOrd="1" destOrd="0" presId="urn:microsoft.com/office/officeart/2009/3/layout/HorizontalOrganizationChart#257"/>
    <dgm:cxn modelId="{6C5A9610-FCBF-0441-A33D-C951598E47FC}" type="presParOf" srcId="{2288FD34-22BA-704C-AD92-31F9F855B517}" destId="{4C3D3FAF-518E-6C49-A2C1-2CE3B2C4A287}" srcOrd="0" destOrd="0" presId="urn:microsoft.com/office/officeart/2009/3/layout/HorizontalOrganizationChart#257"/>
    <dgm:cxn modelId="{6BF0A5F1-BAA9-B749-99FC-FE2B201CAD75}" type="presParOf" srcId="{4C3D3FAF-518E-6C49-A2C1-2CE3B2C4A287}" destId="{9DB823C8-46C1-AF49-9DF9-A9BE2BEB89AE}" srcOrd="0" destOrd="0" presId="urn:microsoft.com/office/officeart/2009/3/layout/HorizontalOrganizationChart#257"/>
    <dgm:cxn modelId="{CE850C01-767E-DB49-934E-57E25D1AB85A}" type="presParOf" srcId="{9DB823C8-46C1-AF49-9DF9-A9BE2BEB89AE}" destId="{A2E96834-D69F-6C4F-B0B8-656A8D9643B0}" srcOrd="0" destOrd="0" presId="urn:microsoft.com/office/officeart/2009/3/layout/HorizontalOrganizationChart#257"/>
    <dgm:cxn modelId="{3BECEFDE-8B49-BB41-AAF0-F072E7078204}" type="presParOf" srcId="{9DB823C8-46C1-AF49-9DF9-A9BE2BEB89AE}" destId="{68DA386D-1296-CD45-AEE7-31F56F68D37D}" srcOrd="1" destOrd="0" presId="urn:microsoft.com/office/officeart/2009/3/layout/HorizontalOrganizationChart#257"/>
    <dgm:cxn modelId="{4A28500F-3A4C-C24B-9ED4-D1C81A38C63A}" type="presParOf" srcId="{4C3D3FAF-518E-6C49-A2C1-2CE3B2C4A287}" destId="{896EDC34-08D4-F943-8ECB-6CB25D39512A}" srcOrd="1" destOrd="0" presId="urn:microsoft.com/office/officeart/2009/3/layout/HorizontalOrganizationChart#257"/>
    <dgm:cxn modelId="{6C8D8913-5534-734E-BDD1-3E89BBE04015}" type="presParOf" srcId="{896EDC34-08D4-F943-8ECB-6CB25D39512A}" destId="{EA7032B5-8E6A-E14A-9112-5C08890AFF8F}" srcOrd="0" destOrd="0" presId="urn:microsoft.com/office/officeart/2009/3/layout/HorizontalOrganizationChart#257"/>
    <dgm:cxn modelId="{8A7C687A-1EA5-2340-B5D8-D1B4D2AC8948}" type="presParOf" srcId="{896EDC34-08D4-F943-8ECB-6CB25D39512A}" destId="{DF10D381-A89F-3846-922C-37CCBCB21D49}" srcOrd="1" destOrd="0" presId="urn:microsoft.com/office/officeart/2009/3/layout/HorizontalOrganizationChart#257"/>
    <dgm:cxn modelId="{97E1B224-E1E0-8341-9358-E1E3AD17B9FC}" type="presParOf" srcId="{DF10D381-A89F-3846-922C-37CCBCB21D49}" destId="{D583B74B-E3F2-744F-AEDA-F599741356C8}" srcOrd="0" destOrd="0" presId="urn:microsoft.com/office/officeart/2009/3/layout/HorizontalOrganizationChart#257"/>
    <dgm:cxn modelId="{039D2B5A-C317-C243-B35D-DC3F3786C4AB}" type="presParOf" srcId="{D583B74B-E3F2-744F-AEDA-F599741356C8}" destId="{42A5C67A-A6F4-3542-A303-30B8DD65057D}" srcOrd="0" destOrd="0" presId="urn:microsoft.com/office/officeart/2009/3/layout/HorizontalOrganizationChart#257"/>
    <dgm:cxn modelId="{26763FD9-85AE-D241-8585-8C3D3136380A}" type="presParOf" srcId="{D583B74B-E3F2-744F-AEDA-F599741356C8}" destId="{159FA9EF-79C1-E544-9199-2809346B57B3}" srcOrd="1" destOrd="0" presId="urn:microsoft.com/office/officeart/2009/3/layout/HorizontalOrganizationChart#257"/>
    <dgm:cxn modelId="{35FE458D-2077-794A-8E39-185FD4BEADBA}" type="presParOf" srcId="{DF10D381-A89F-3846-922C-37CCBCB21D49}" destId="{57E3D6CE-58A9-3B4F-BDEF-1CC63E43482F}" srcOrd="1" destOrd="0" presId="urn:microsoft.com/office/officeart/2009/3/layout/HorizontalOrganizationChart#257"/>
    <dgm:cxn modelId="{C1236C3E-421A-F241-8E26-42E7199D088F}" type="presParOf" srcId="{DF10D381-A89F-3846-922C-37CCBCB21D49}" destId="{D72D3F25-335E-B94E-A54E-CC9ABCE68324}" srcOrd="2" destOrd="0" presId="urn:microsoft.com/office/officeart/2009/3/layout/HorizontalOrganizationChart#257"/>
    <dgm:cxn modelId="{C1D13A2D-6295-3046-B964-7AD1C7B22989}" type="presParOf" srcId="{896EDC34-08D4-F943-8ECB-6CB25D39512A}" destId="{D769AE1D-24A9-7141-8B33-344BEC6D5DC1}" srcOrd="2" destOrd="0" presId="urn:microsoft.com/office/officeart/2009/3/layout/HorizontalOrganizationChart#257"/>
    <dgm:cxn modelId="{EB8294A2-0CB9-7640-BDB7-41E4EAC1D44A}" type="presParOf" srcId="{896EDC34-08D4-F943-8ECB-6CB25D39512A}" destId="{86A493E2-0E33-0045-A45D-CF7F96341E11}" srcOrd="3" destOrd="0" presId="urn:microsoft.com/office/officeart/2009/3/layout/HorizontalOrganizationChart#257"/>
    <dgm:cxn modelId="{737F6EE7-FF7C-9647-859F-B5F49212368E}" type="presParOf" srcId="{86A493E2-0E33-0045-A45D-CF7F96341E11}" destId="{393C0281-3FE2-D94C-B521-6396274A946F}" srcOrd="0" destOrd="0" presId="urn:microsoft.com/office/officeart/2009/3/layout/HorizontalOrganizationChart#257"/>
    <dgm:cxn modelId="{DEC8E994-BE97-6748-AFA3-7038EB98425A}" type="presParOf" srcId="{393C0281-3FE2-D94C-B521-6396274A946F}" destId="{1A63EF55-B5BE-084D-AD0E-4AEAA20BF751}" srcOrd="0" destOrd="0" presId="urn:microsoft.com/office/officeart/2009/3/layout/HorizontalOrganizationChart#257"/>
    <dgm:cxn modelId="{2206CABC-37C2-5042-A601-25D6ED51318C}" type="presParOf" srcId="{393C0281-3FE2-D94C-B521-6396274A946F}" destId="{1A0203F5-58B5-D34E-A9AA-DBD26E9E265F}" srcOrd="1" destOrd="0" presId="urn:microsoft.com/office/officeart/2009/3/layout/HorizontalOrganizationChart#257"/>
    <dgm:cxn modelId="{196D5447-33FB-9442-8F97-5928A7D2DC25}" type="presParOf" srcId="{86A493E2-0E33-0045-A45D-CF7F96341E11}" destId="{C9BBEBB2-3F99-8C47-BEB2-68F7FA896546}" srcOrd="1" destOrd="0" presId="urn:microsoft.com/office/officeart/2009/3/layout/HorizontalOrganizationChart#257"/>
    <dgm:cxn modelId="{4F712F18-5163-D748-A58C-8BD52CA2068A}" type="presParOf" srcId="{C9BBEBB2-3F99-8C47-BEB2-68F7FA896546}" destId="{AB1B930A-5BBD-D14D-A038-FD59669854CC}" srcOrd="0" destOrd="0" presId="urn:microsoft.com/office/officeart/2009/3/layout/HorizontalOrganizationChart#257"/>
    <dgm:cxn modelId="{2E5F3721-F33C-F945-BA09-500196AE34D7}" type="presParOf" srcId="{C9BBEBB2-3F99-8C47-BEB2-68F7FA896546}" destId="{CAE9F499-0360-6649-BCCF-27AECD92A4A6}" srcOrd="1" destOrd="0" presId="urn:microsoft.com/office/officeart/2009/3/layout/HorizontalOrganizationChart#257"/>
    <dgm:cxn modelId="{16443B12-DADF-6341-BCA6-89FEFB233E3E}" type="presParOf" srcId="{CAE9F499-0360-6649-BCCF-27AECD92A4A6}" destId="{D54CD12C-7FE4-D741-A333-2E36A5D76BDA}" srcOrd="0" destOrd="0" presId="urn:microsoft.com/office/officeart/2009/3/layout/HorizontalOrganizationChart#257"/>
    <dgm:cxn modelId="{03963EA9-825F-834F-8FF8-E391121BB8DE}" type="presParOf" srcId="{D54CD12C-7FE4-D741-A333-2E36A5D76BDA}" destId="{0093053F-1C5F-D249-8099-BE775E1635EB}" srcOrd="0" destOrd="0" presId="urn:microsoft.com/office/officeart/2009/3/layout/HorizontalOrganizationChart#257"/>
    <dgm:cxn modelId="{A8A0669A-C1B9-2549-B4D0-9ABB6E89AEF7}" type="presParOf" srcId="{D54CD12C-7FE4-D741-A333-2E36A5D76BDA}" destId="{FF4D4B85-B32D-9F43-A0D8-515A0843FD13}" srcOrd="1" destOrd="0" presId="urn:microsoft.com/office/officeart/2009/3/layout/HorizontalOrganizationChart#257"/>
    <dgm:cxn modelId="{7B3457D1-AFFD-4544-83CF-8B0BC59A5AD8}" type="presParOf" srcId="{CAE9F499-0360-6649-BCCF-27AECD92A4A6}" destId="{E8DEF2B8-9282-0048-A92A-A257775FEBC6}" srcOrd="1" destOrd="0" presId="urn:microsoft.com/office/officeart/2009/3/layout/HorizontalOrganizationChart#257"/>
    <dgm:cxn modelId="{E818E081-B15B-924D-96DE-06C2C299F8B2}" type="presParOf" srcId="{CAE9F499-0360-6649-BCCF-27AECD92A4A6}" destId="{CE176C47-7861-794B-A449-F98188741044}" srcOrd="2" destOrd="0" presId="urn:microsoft.com/office/officeart/2009/3/layout/HorizontalOrganizationChart#257"/>
    <dgm:cxn modelId="{883D75CB-9076-0E45-BEC0-41F51BC7747E}" type="presParOf" srcId="{C9BBEBB2-3F99-8C47-BEB2-68F7FA896546}" destId="{564527E0-4F81-0749-8D15-7FC58DBD7C32}" srcOrd="2" destOrd="0" presId="urn:microsoft.com/office/officeart/2009/3/layout/HorizontalOrganizationChart#257"/>
    <dgm:cxn modelId="{7B15DDF2-0105-5E48-90E9-5A866445582B}" type="presParOf" srcId="{C9BBEBB2-3F99-8C47-BEB2-68F7FA896546}" destId="{F121C412-14FE-4645-8113-71139DBC1B05}" srcOrd="3" destOrd="0" presId="urn:microsoft.com/office/officeart/2009/3/layout/HorizontalOrganizationChart#257"/>
    <dgm:cxn modelId="{3E698EDB-2BD2-6C4A-98D8-00B603398D63}" type="presParOf" srcId="{F121C412-14FE-4645-8113-71139DBC1B05}" destId="{04F7D8B7-A24F-7348-892A-CD8DC02F855E}" srcOrd="0" destOrd="0" presId="urn:microsoft.com/office/officeart/2009/3/layout/HorizontalOrganizationChart#257"/>
    <dgm:cxn modelId="{09C9EC2D-9F06-434C-AA90-ED5EBBEC5798}" type="presParOf" srcId="{04F7D8B7-A24F-7348-892A-CD8DC02F855E}" destId="{4C79B413-7119-334C-B01C-EE7D8EB1E552}" srcOrd="0" destOrd="0" presId="urn:microsoft.com/office/officeart/2009/3/layout/HorizontalOrganizationChart#257"/>
    <dgm:cxn modelId="{820256C2-FF33-A14C-B10B-AC4413C831F0}" type="presParOf" srcId="{04F7D8B7-A24F-7348-892A-CD8DC02F855E}" destId="{6DACE414-0D04-5B41-9AE9-80A799D24964}" srcOrd="1" destOrd="0" presId="urn:microsoft.com/office/officeart/2009/3/layout/HorizontalOrganizationChart#257"/>
    <dgm:cxn modelId="{D2272174-DE7B-EF4D-A7BE-F32DC10AEED1}" type="presParOf" srcId="{F121C412-14FE-4645-8113-71139DBC1B05}" destId="{D256140F-DBA0-6441-9D4B-51F68C620EF8}" srcOrd="1" destOrd="0" presId="urn:microsoft.com/office/officeart/2009/3/layout/HorizontalOrganizationChart#257"/>
    <dgm:cxn modelId="{62AD33EA-2A87-2D41-B857-B402EAF614F9}" type="presParOf" srcId="{F121C412-14FE-4645-8113-71139DBC1B05}" destId="{17E1F377-24BD-EE48-83B8-01537942D6F4}" srcOrd="2" destOrd="0" presId="urn:microsoft.com/office/officeart/2009/3/layout/HorizontalOrganizationChart#257"/>
    <dgm:cxn modelId="{BE97DFB1-9D5F-5D40-B316-E0DA474C41DB}" type="presParOf" srcId="{86A493E2-0E33-0045-A45D-CF7F96341E11}" destId="{FD7C51B7-E235-FF4A-8CE2-9903CD0D5701}" srcOrd="2" destOrd="0" presId="urn:microsoft.com/office/officeart/2009/3/layout/HorizontalOrganizationChart#257"/>
    <dgm:cxn modelId="{88358E28-E708-6A4E-989F-73CDBC3F6404}" type="presParOf" srcId="{896EDC34-08D4-F943-8ECB-6CB25D39512A}" destId="{9FBC76AB-212F-8940-888B-CD4C9FC59450}" srcOrd="4" destOrd="0" presId="urn:microsoft.com/office/officeart/2009/3/layout/HorizontalOrganizationChart#257"/>
    <dgm:cxn modelId="{1C929BA1-0EF1-3A4A-BB91-045E519F9CC1}" type="presParOf" srcId="{896EDC34-08D4-F943-8ECB-6CB25D39512A}" destId="{100F0781-0D2C-8F44-8A5E-177D1888827C}" srcOrd="5" destOrd="0" presId="urn:microsoft.com/office/officeart/2009/3/layout/HorizontalOrganizationChart#257"/>
    <dgm:cxn modelId="{DA32151A-86AC-EC41-A4CC-548984F68749}" type="presParOf" srcId="{100F0781-0D2C-8F44-8A5E-177D1888827C}" destId="{A39ABE9E-0FDC-3049-80A9-6BAD15B42EA4}" srcOrd="0" destOrd="0" presId="urn:microsoft.com/office/officeart/2009/3/layout/HorizontalOrganizationChart#257"/>
    <dgm:cxn modelId="{DFDCA8A7-1E4F-DD42-A0E8-21E40933AA87}" type="presParOf" srcId="{A39ABE9E-0FDC-3049-80A9-6BAD15B42EA4}" destId="{5AABDCEC-010E-E04D-A7AA-316A16777369}" srcOrd="0" destOrd="0" presId="urn:microsoft.com/office/officeart/2009/3/layout/HorizontalOrganizationChart#257"/>
    <dgm:cxn modelId="{1474DEA4-53E6-1B4F-ACFB-ACAD09D47D6F}" type="presParOf" srcId="{A39ABE9E-0FDC-3049-80A9-6BAD15B42EA4}" destId="{A1EE76CA-3D32-4745-BB98-C3D94C1C0D80}" srcOrd="1" destOrd="0" presId="urn:microsoft.com/office/officeart/2009/3/layout/HorizontalOrganizationChart#257"/>
    <dgm:cxn modelId="{4076A4C4-A4BC-D54E-9F26-914AD81E0F11}" type="presParOf" srcId="{100F0781-0D2C-8F44-8A5E-177D1888827C}" destId="{C74B09E2-DA67-234B-9031-F5C13AC764FE}" srcOrd="1" destOrd="0" presId="urn:microsoft.com/office/officeart/2009/3/layout/HorizontalOrganizationChart#257"/>
    <dgm:cxn modelId="{5DBA164F-3B78-8249-B41F-0E44CC688C61}" type="presParOf" srcId="{100F0781-0D2C-8F44-8A5E-177D1888827C}" destId="{0A969889-DA33-A34A-B210-97A8642F94D5}" srcOrd="2" destOrd="0" presId="urn:microsoft.com/office/officeart/2009/3/layout/HorizontalOrganizationChart#257"/>
    <dgm:cxn modelId="{4C1233AD-2760-EB4B-854D-9F4530868798}" type="presParOf" srcId="{4C3D3FAF-518E-6C49-A2C1-2CE3B2C4A287}" destId="{8C04021C-E693-0040-8651-B19E85018D01}" srcOrd="2" destOrd="0" presId="urn:microsoft.com/office/officeart/2009/3/layout/HorizontalOrganizationChart#25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58" loCatId="" qsTypeId="urn:microsoft.com/office/officeart/2005/8/quickstyle/simple1#286" qsCatId="simple" csTypeId="urn:microsoft.com/office/officeart/2005/8/colors/accent5_1#286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2A3CEE9B-F0D9-8842-9F93-9BDE0257014C}" type="presOf" srcId="{3C47112F-4312-AD43-BC31-10A824E4A822}" destId="{0093053F-1C5F-D249-8099-BE775E1635EB}" srcOrd="0" destOrd="0" presId="urn:microsoft.com/office/officeart/2009/3/layout/HorizontalOrganizationChart#258"/>
    <dgm:cxn modelId="{19D750E9-3344-374B-AD2E-17F155AF3B47}" type="presOf" srcId="{3C47112F-4312-AD43-BC31-10A824E4A822}" destId="{FF4D4B85-B32D-9F43-A0D8-515A0843FD13}" srcOrd="1" destOrd="0" presId="urn:microsoft.com/office/officeart/2009/3/layout/HorizontalOrganizationChart#258"/>
    <dgm:cxn modelId="{8516C0AB-8E40-FD4B-AF8A-8A086935AC88}" type="presOf" srcId="{65E9E3D3-0537-D643-B784-73F8876D6C02}" destId="{68DA386D-1296-CD45-AEE7-31F56F68D37D}" srcOrd="1" destOrd="0" presId="urn:microsoft.com/office/officeart/2009/3/layout/HorizontalOrganizationChart#258"/>
    <dgm:cxn modelId="{399DE563-6FBF-084C-AC0B-2F903E287730}" type="presOf" srcId="{C84108CA-1057-DA43-95F3-7CAF5FF654B0}" destId="{2288FD34-22BA-704C-AD92-31F9F855B517}" srcOrd="0" destOrd="0" presId="urn:microsoft.com/office/officeart/2009/3/layout/HorizontalOrganizationChart#258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F6154EE8-40EF-0B4F-ABAC-18DD274BC590}" type="presOf" srcId="{65E9E3D3-0537-D643-B784-73F8876D6C02}" destId="{A2E96834-D69F-6C4F-B0B8-656A8D9643B0}" srcOrd="0" destOrd="0" presId="urn:microsoft.com/office/officeart/2009/3/layout/HorizontalOrganizationChart#258"/>
    <dgm:cxn modelId="{208476E6-43B8-0745-9AB0-5F1E35D109BB}" type="presOf" srcId="{62A4E36E-F3C1-C04C-9953-B32ADB29EE82}" destId="{4C79B413-7119-334C-B01C-EE7D8EB1E552}" srcOrd="0" destOrd="0" presId="urn:microsoft.com/office/officeart/2009/3/layout/HorizontalOrganizationChart#258"/>
    <dgm:cxn modelId="{ABF8EEDD-0F27-724A-88C6-88A372898018}" type="presOf" srcId="{B4148F00-3A48-0541-9DE6-2805FE8C1B5E}" destId="{D769AE1D-24A9-7141-8B33-344BEC6D5DC1}" srcOrd="0" destOrd="0" presId="urn:microsoft.com/office/officeart/2009/3/layout/HorizontalOrganizationChart#258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D39E5925-F46A-174E-A0A6-7F4CBDA49790}" type="presOf" srcId="{4685CA47-9AC7-E740-98BE-6E7FE0604AE1}" destId="{159FA9EF-79C1-E544-9199-2809346B57B3}" srcOrd="1" destOrd="0" presId="urn:microsoft.com/office/officeart/2009/3/layout/HorizontalOrganizationChart#258"/>
    <dgm:cxn modelId="{71CAA697-868C-264F-94A8-36824EB279F6}" type="presOf" srcId="{305BB09E-89CA-564D-BA60-5C616963122F}" destId="{1A63EF55-B5BE-084D-AD0E-4AEAA20BF751}" srcOrd="0" destOrd="0" presId="urn:microsoft.com/office/officeart/2009/3/layout/HorizontalOrganizationChart#258"/>
    <dgm:cxn modelId="{F1BA8748-C8AF-7349-883C-8C5D313BFE7F}" type="presOf" srcId="{9ACEFF22-BFCE-304E-9C13-8A241477B3A7}" destId="{A1EE76CA-3D32-4745-BB98-C3D94C1C0D80}" srcOrd="1" destOrd="0" presId="urn:microsoft.com/office/officeart/2009/3/layout/HorizontalOrganizationChart#258"/>
    <dgm:cxn modelId="{9401651D-B1A2-C746-B171-AC1C8B9D259A}" type="presOf" srcId="{91871658-5C3D-F04D-A1FC-7A5BB58FC96F}" destId="{EA7032B5-8E6A-E14A-9112-5C08890AFF8F}" srcOrd="0" destOrd="0" presId="urn:microsoft.com/office/officeart/2009/3/layout/HorizontalOrganizationChart#258"/>
    <dgm:cxn modelId="{E8639954-5E95-9B47-8733-C0A5208627E7}" type="presOf" srcId="{9ACEFF22-BFCE-304E-9C13-8A241477B3A7}" destId="{5AABDCEC-010E-E04D-A7AA-316A16777369}" srcOrd="0" destOrd="0" presId="urn:microsoft.com/office/officeart/2009/3/layout/HorizontalOrganizationChart#258"/>
    <dgm:cxn modelId="{564AACD7-DE98-9F43-8D60-DB4A9EDF324F}" type="presOf" srcId="{4685CA47-9AC7-E740-98BE-6E7FE0604AE1}" destId="{42A5C67A-A6F4-3542-A303-30B8DD65057D}" srcOrd="0" destOrd="0" presId="urn:microsoft.com/office/officeart/2009/3/layout/HorizontalOrganizationChart#258"/>
    <dgm:cxn modelId="{F5E28562-08A9-1D4C-954B-F458F077D1FF}" type="presOf" srcId="{62A4E36E-F3C1-C04C-9953-B32ADB29EE82}" destId="{6DACE414-0D04-5B41-9AE9-80A799D24964}" srcOrd="1" destOrd="0" presId="urn:microsoft.com/office/officeart/2009/3/layout/HorizontalOrganizationChart#258"/>
    <dgm:cxn modelId="{FF6CBB6E-7AA9-BF43-B0E9-4D56E0A2B801}" type="presOf" srcId="{24A3F7E4-5229-7F40-A7BE-C55DAC09910C}" destId="{AB1B930A-5BBD-D14D-A038-FD59669854CC}" srcOrd="0" destOrd="0" presId="urn:microsoft.com/office/officeart/2009/3/layout/HorizontalOrganizationChart#258"/>
    <dgm:cxn modelId="{410A6A4A-5AF8-2D49-8E8F-4DB1DD04699B}" type="presOf" srcId="{FC63478C-1BBC-9E41-8ADC-FBC9154F617D}" destId="{564527E0-4F81-0749-8D15-7FC58DBD7C32}" srcOrd="0" destOrd="0" presId="urn:microsoft.com/office/officeart/2009/3/layout/HorizontalOrganizationChart#258"/>
    <dgm:cxn modelId="{4A20766C-E66D-EA41-9920-18B8B434A6E5}" type="presOf" srcId="{305BB09E-89CA-564D-BA60-5C616963122F}" destId="{1A0203F5-58B5-D34E-A9AA-DBD26E9E265F}" srcOrd="1" destOrd="0" presId="urn:microsoft.com/office/officeart/2009/3/layout/HorizontalOrganizationChart#258"/>
    <dgm:cxn modelId="{17FE6ADC-7CDB-EF49-B5B6-AFC4A0D5A394}" type="presOf" srcId="{637E5DC8-941B-2F4A-B1AE-0817F4316227}" destId="{9FBC76AB-212F-8940-888B-CD4C9FC59450}" srcOrd="0" destOrd="0" presId="urn:microsoft.com/office/officeart/2009/3/layout/HorizontalOrganizationChart#258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587F16BE-0261-3E47-AD0A-BF9EC025B270}" type="presParOf" srcId="{2288FD34-22BA-704C-AD92-31F9F855B517}" destId="{4C3D3FAF-518E-6C49-A2C1-2CE3B2C4A287}" srcOrd="0" destOrd="0" presId="urn:microsoft.com/office/officeart/2009/3/layout/HorizontalOrganizationChart#258"/>
    <dgm:cxn modelId="{FE4E01FD-09FF-CA44-86FB-2C1A2C25D5BC}" type="presParOf" srcId="{4C3D3FAF-518E-6C49-A2C1-2CE3B2C4A287}" destId="{9DB823C8-46C1-AF49-9DF9-A9BE2BEB89AE}" srcOrd="0" destOrd="0" presId="urn:microsoft.com/office/officeart/2009/3/layout/HorizontalOrganizationChart#258"/>
    <dgm:cxn modelId="{AF3528A4-2C47-0044-86F1-FC8E665C5331}" type="presParOf" srcId="{9DB823C8-46C1-AF49-9DF9-A9BE2BEB89AE}" destId="{A2E96834-D69F-6C4F-B0B8-656A8D9643B0}" srcOrd="0" destOrd="0" presId="urn:microsoft.com/office/officeart/2009/3/layout/HorizontalOrganizationChart#258"/>
    <dgm:cxn modelId="{B8AE8BCB-362D-3F44-9AB9-93132740DF22}" type="presParOf" srcId="{9DB823C8-46C1-AF49-9DF9-A9BE2BEB89AE}" destId="{68DA386D-1296-CD45-AEE7-31F56F68D37D}" srcOrd="1" destOrd="0" presId="urn:microsoft.com/office/officeart/2009/3/layout/HorizontalOrganizationChart#258"/>
    <dgm:cxn modelId="{A363D2BB-4524-4A40-9716-F415D2AEC586}" type="presParOf" srcId="{4C3D3FAF-518E-6C49-A2C1-2CE3B2C4A287}" destId="{896EDC34-08D4-F943-8ECB-6CB25D39512A}" srcOrd="1" destOrd="0" presId="urn:microsoft.com/office/officeart/2009/3/layout/HorizontalOrganizationChart#258"/>
    <dgm:cxn modelId="{DCA64ECF-216F-6646-BDA5-15D917C18FC4}" type="presParOf" srcId="{896EDC34-08D4-F943-8ECB-6CB25D39512A}" destId="{EA7032B5-8E6A-E14A-9112-5C08890AFF8F}" srcOrd="0" destOrd="0" presId="urn:microsoft.com/office/officeart/2009/3/layout/HorizontalOrganizationChart#258"/>
    <dgm:cxn modelId="{F0A9C299-9C0D-9346-B1FC-E3545004D4BC}" type="presParOf" srcId="{896EDC34-08D4-F943-8ECB-6CB25D39512A}" destId="{DF10D381-A89F-3846-922C-37CCBCB21D49}" srcOrd="1" destOrd="0" presId="urn:microsoft.com/office/officeart/2009/3/layout/HorizontalOrganizationChart#258"/>
    <dgm:cxn modelId="{17F65D30-1097-B84E-81E6-2C9716DCE6FA}" type="presParOf" srcId="{DF10D381-A89F-3846-922C-37CCBCB21D49}" destId="{D583B74B-E3F2-744F-AEDA-F599741356C8}" srcOrd="0" destOrd="0" presId="urn:microsoft.com/office/officeart/2009/3/layout/HorizontalOrganizationChart#258"/>
    <dgm:cxn modelId="{C6E8B10C-07B9-574D-AB85-D4872136DDF1}" type="presParOf" srcId="{D583B74B-E3F2-744F-AEDA-F599741356C8}" destId="{42A5C67A-A6F4-3542-A303-30B8DD65057D}" srcOrd="0" destOrd="0" presId="urn:microsoft.com/office/officeart/2009/3/layout/HorizontalOrganizationChart#258"/>
    <dgm:cxn modelId="{6C5AFC32-27E6-034E-B9E4-FF480B97D024}" type="presParOf" srcId="{D583B74B-E3F2-744F-AEDA-F599741356C8}" destId="{159FA9EF-79C1-E544-9199-2809346B57B3}" srcOrd="1" destOrd="0" presId="urn:microsoft.com/office/officeart/2009/3/layout/HorizontalOrganizationChart#258"/>
    <dgm:cxn modelId="{5947BA74-8CF2-FD43-9E2C-0C35B1A9E582}" type="presParOf" srcId="{DF10D381-A89F-3846-922C-37CCBCB21D49}" destId="{57E3D6CE-58A9-3B4F-BDEF-1CC63E43482F}" srcOrd="1" destOrd="0" presId="urn:microsoft.com/office/officeart/2009/3/layout/HorizontalOrganizationChart#258"/>
    <dgm:cxn modelId="{70BFFBB0-CDF3-BE45-8891-293B11EEBC68}" type="presParOf" srcId="{DF10D381-A89F-3846-922C-37CCBCB21D49}" destId="{D72D3F25-335E-B94E-A54E-CC9ABCE68324}" srcOrd="2" destOrd="0" presId="urn:microsoft.com/office/officeart/2009/3/layout/HorizontalOrganizationChart#258"/>
    <dgm:cxn modelId="{AC69CF76-CE93-0940-8CB3-CE0819341F54}" type="presParOf" srcId="{896EDC34-08D4-F943-8ECB-6CB25D39512A}" destId="{D769AE1D-24A9-7141-8B33-344BEC6D5DC1}" srcOrd="2" destOrd="0" presId="urn:microsoft.com/office/officeart/2009/3/layout/HorizontalOrganizationChart#258"/>
    <dgm:cxn modelId="{B2FCCAA5-A0ED-D942-AE26-1DB56C4E5DCE}" type="presParOf" srcId="{896EDC34-08D4-F943-8ECB-6CB25D39512A}" destId="{86A493E2-0E33-0045-A45D-CF7F96341E11}" srcOrd="3" destOrd="0" presId="urn:microsoft.com/office/officeart/2009/3/layout/HorizontalOrganizationChart#258"/>
    <dgm:cxn modelId="{F768BA52-DE3E-784A-9E8B-9C2499E0AF6C}" type="presParOf" srcId="{86A493E2-0E33-0045-A45D-CF7F96341E11}" destId="{393C0281-3FE2-D94C-B521-6396274A946F}" srcOrd="0" destOrd="0" presId="urn:microsoft.com/office/officeart/2009/3/layout/HorizontalOrganizationChart#258"/>
    <dgm:cxn modelId="{60C06E7A-4E7E-894B-9746-9B2BA70497E5}" type="presParOf" srcId="{393C0281-3FE2-D94C-B521-6396274A946F}" destId="{1A63EF55-B5BE-084D-AD0E-4AEAA20BF751}" srcOrd="0" destOrd="0" presId="urn:microsoft.com/office/officeart/2009/3/layout/HorizontalOrganizationChart#258"/>
    <dgm:cxn modelId="{98F1FB34-AF1B-944B-8591-427160693CC9}" type="presParOf" srcId="{393C0281-3FE2-D94C-B521-6396274A946F}" destId="{1A0203F5-58B5-D34E-A9AA-DBD26E9E265F}" srcOrd="1" destOrd="0" presId="urn:microsoft.com/office/officeart/2009/3/layout/HorizontalOrganizationChart#258"/>
    <dgm:cxn modelId="{5DE2CEBF-664D-984A-A291-C27EF2E4C805}" type="presParOf" srcId="{86A493E2-0E33-0045-A45D-CF7F96341E11}" destId="{C9BBEBB2-3F99-8C47-BEB2-68F7FA896546}" srcOrd="1" destOrd="0" presId="urn:microsoft.com/office/officeart/2009/3/layout/HorizontalOrganizationChart#258"/>
    <dgm:cxn modelId="{186B4894-91F7-744A-B070-7235C6A2DEBC}" type="presParOf" srcId="{C9BBEBB2-3F99-8C47-BEB2-68F7FA896546}" destId="{AB1B930A-5BBD-D14D-A038-FD59669854CC}" srcOrd="0" destOrd="0" presId="urn:microsoft.com/office/officeart/2009/3/layout/HorizontalOrganizationChart#258"/>
    <dgm:cxn modelId="{D41002CC-C72C-154A-9B91-962D49EF4B6F}" type="presParOf" srcId="{C9BBEBB2-3F99-8C47-BEB2-68F7FA896546}" destId="{CAE9F499-0360-6649-BCCF-27AECD92A4A6}" srcOrd="1" destOrd="0" presId="urn:microsoft.com/office/officeart/2009/3/layout/HorizontalOrganizationChart#258"/>
    <dgm:cxn modelId="{A543C67B-1238-CB4C-BB31-55FFB98B5A35}" type="presParOf" srcId="{CAE9F499-0360-6649-BCCF-27AECD92A4A6}" destId="{D54CD12C-7FE4-D741-A333-2E36A5D76BDA}" srcOrd="0" destOrd="0" presId="urn:microsoft.com/office/officeart/2009/3/layout/HorizontalOrganizationChart#258"/>
    <dgm:cxn modelId="{1D9F4043-DF4E-074F-8DA8-A6DC62E1464C}" type="presParOf" srcId="{D54CD12C-7FE4-D741-A333-2E36A5D76BDA}" destId="{0093053F-1C5F-D249-8099-BE775E1635EB}" srcOrd="0" destOrd="0" presId="urn:microsoft.com/office/officeart/2009/3/layout/HorizontalOrganizationChart#258"/>
    <dgm:cxn modelId="{1948A073-DEEF-444F-8137-64D743AEBC93}" type="presParOf" srcId="{D54CD12C-7FE4-D741-A333-2E36A5D76BDA}" destId="{FF4D4B85-B32D-9F43-A0D8-515A0843FD13}" srcOrd="1" destOrd="0" presId="urn:microsoft.com/office/officeart/2009/3/layout/HorizontalOrganizationChart#258"/>
    <dgm:cxn modelId="{F8B773D4-91C9-274D-A0C6-DA5C2205523F}" type="presParOf" srcId="{CAE9F499-0360-6649-BCCF-27AECD92A4A6}" destId="{E8DEF2B8-9282-0048-A92A-A257775FEBC6}" srcOrd="1" destOrd="0" presId="urn:microsoft.com/office/officeart/2009/3/layout/HorizontalOrganizationChart#258"/>
    <dgm:cxn modelId="{4FF9B7FF-47A9-F240-8E41-A68AA6FCFC87}" type="presParOf" srcId="{CAE9F499-0360-6649-BCCF-27AECD92A4A6}" destId="{CE176C47-7861-794B-A449-F98188741044}" srcOrd="2" destOrd="0" presId="urn:microsoft.com/office/officeart/2009/3/layout/HorizontalOrganizationChart#258"/>
    <dgm:cxn modelId="{8F6728CB-FF6A-5841-8CFB-0AF69B4D6FE7}" type="presParOf" srcId="{C9BBEBB2-3F99-8C47-BEB2-68F7FA896546}" destId="{564527E0-4F81-0749-8D15-7FC58DBD7C32}" srcOrd="2" destOrd="0" presId="urn:microsoft.com/office/officeart/2009/3/layout/HorizontalOrganizationChart#258"/>
    <dgm:cxn modelId="{FA314225-8E3D-0543-ABCA-966742F2E0C5}" type="presParOf" srcId="{C9BBEBB2-3F99-8C47-BEB2-68F7FA896546}" destId="{F121C412-14FE-4645-8113-71139DBC1B05}" srcOrd="3" destOrd="0" presId="urn:microsoft.com/office/officeart/2009/3/layout/HorizontalOrganizationChart#258"/>
    <dgm:cxn modelId="{AD9AF86C-CC34-0B42-8116-6E5A374C0A24}" type="presParOf" srcId="{F121C412-14FE-4645-8113-71139DBC1B05}" destId="{04F7D8B7-A24F-7348-892A-CD8DC02F855E}" srcOrd="0" destOrd="0" presId="urn:microsoft.com/office/officeart/2009/3/layout/HorizontalOrganizationChart#258"/>
    <dgm:cxn modelId="{B970CEE6-2C65-2D42-8EA2-838EBB38C61D}" type="presParOf" srcId="{04F7D8B7-A24F-7348-892A-CD8DC02F855E}" destId="{4C79B413-7119-334C-B01C-EE7D8EB1E552}" srcOrd="0" destOrd="0" presId="urn:microsoft.com/office/officeart/2009/3/layout/HorizontalOrganizationChart#258"/>
    <dgm:cxn modelId="{197E1878-38DC-C94B-A5AF-4C3A62F37A88}" type="presParOf" srcId="{04F7D8B7-A24F-7348-892A-CD8DC02F855E}" destId="{6DACE414-0D04-5B41-9AE9-80A799D24964}" srcOrd="1" destOrd="0" presId="urn:microsoft.com/office/officeart/2009/3/layout/HorizontalOrganizationChart#258"/>
    <dgm:cxn modelId="{2F4B5DE6-0A89-A341-ACD0-AF658A7F3C47}" type="presParOf" srcId="{F121C412-14FE-4645-8113-71139DBC1B05}" destId="{D256140F-DBA0-6441-9D4B-51F68C620EF8}" srcOrd="1" destOrd="0" presId="urn:microsoft.com/office/officeart/2009/3/layout/HorizontalOrganizationChart#258"/>
    <dgm:cxn modelId="{964BDBCD-0A3A-4742-B2E2-B9F0A79409A4}" type="presParOf" srcId="{F121C412-14FE-4645-8113-71139DBC1B05}" destId="{17E1F377-24BD-EE48-83B8-01537942D6F4}" srcOrd="2" destOrd="0" presId="urn:microsoft.com/office/officeart/2009/3/layout/HorizontalOrganizationChart#258"/>
    <dgm:cxn modelId="{048A0BF6-2A5B-2F43-B4D4-D508535676C7}" type="presParOf" srcId="{86A493E2-0E33-0045-A45D-CF7F96341E11}" destId="{FD7C51B7-E235-FF4A-8CE2-9903CD0D5701}" srcOrd="2" destOrd="0" presId="urn:microsoft.com/office/officeart/2009/3/layout/HorizontalOrganizationChart#258"/>
    <dgm:cxn modelId="{DFC9D226-008A-EF44-8739-220B3768B5A2}" type="presParOf" srcId="{896EDC34-08D4-F943-8ECB-6CB25D39512A}" destId="{9FBC76AB-212F-8940-888B-CD4C9FC59450}" srcOrd="4" destOrd="0" presId="urn:microsoft.com/office/officeart/2009/3/layout/HorizontalOrganizationChart#258"/>
    <dgm:cxn modelId="{188F8810-FD8C-AA48-9588-768BA5877BC9}" type="presParOf" srcId="{896EDC34-08D4-F943-8ECB-6CB25D39512A}" destId="{100F0781-0D2C-8F44-8A5E-177D1888827C}" srcOrd="5" destOrd="0" presId="urn:microsoft.com/office/officeart/2009/3/layout/HorizontalOrganizationChart#258"/>
    <dgm:cxn modelId="{6C61905D-EF09-0E4E-B675-0B42C26823EE}" type="presParOf" srcId="{100F0781-0D2C-8F44-8A5E-177D1888827C}" destId="{A39ABE9E-0FDC-3049-80A9-6BAD15B42EA4}" srcOrd="0" destOrd="0" presId="urn:microsoft.com/office/officeart/2009/3/layout/HorizontalOrganizationChart#258"/>
    <dgm:cxn modelId="{A3E4082C-BFCF-BD42-B502-BDBF3C3C928C}" type="presParOf" srcId="{A39ABE9E-0FDC-3049-80A9-6BAD15B42EA4}" destId="{5AABDCEC-010E-E04D-A7AA-316A16777369}" srcOrd="0" destOrd="0" presId="urn:microsoft.com/office/officeart/2009/3/layout/HorizontalOrganizationChart#258"/>
    <dgm:cxn modelId="{72F0D597-8907-E045-AC67-095BAA1EC391}" type="presParOf" srcId="{A39ABE9E-0FDC-3049-80A9-6BAD15B42EA4}" destId="{A1EE76CA-3D32-4745-BB98-C3D94C1C0D80}" srcOrd="1" destOrd="0" presId="urn:microsoft.com/office/officeart/2009/3/layout/HorizontalOrganizationChart#258"/>
    <dgm:cxn modelId="{68032657-9EB6-024A-AFA6-45D2803D5785}" type="presParOf" srcId="{100F0781-0D2C-8F44-8A5E-177D1888827C}" destId="{C74B09E2-DA67-234B-9031-F5C13AC764FE}" srcOrd="1" destOrd="0" presId="urn:microsoft.com/office/officeart/2009/3/layout/HorizontalOrganizationChart#258"/>
    <dgm:cxn modelId="{E4F468C8-76BF-2946-B816-A9BFBD366880}" type="presParOf" srcId="{100F0781-0D2C-8F44-8A5E-177D1888827C}" destId="{0A969889-DA33-A34A-B210-97A8642F94D5}" srcOrd="2" destOrd="0" presId="urn:microsoft.com/office/officeart/2009/3/layout/HorizontalOrganizationChart#258"/>
    <dgm:cxn modelId="{09694FB4-E68E-9F43-9F1A-5F6EEBDF66F0}" type="presParOf" srcId="{4C3D3FAF-518E-6C49-A2C1-2CE3B2C4A287}" destId="{8C04021C-E693-0040-8651-B19E85018D01}" srcOrd="2" destOrd="0" presId="urn:microsoft.com/office/officeart/2009/3/layout/HorizontalOrganizationChart#25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59" loCatId="" qsTypeId="urn:microsoft.com/office/officeart/2005/8/quickstyle/simple1#287" qsCatId="simple" csTypeId="urn:microsoft.com/office/officeart/2005/8/colors/accent5_1#287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306E0C8E-49C3-C44D-8A18-3865AEB88546}" type="presOf" srcId="{637E5DC8-941B-2F4A-B1AE-0817F4316227}" destId="{9FBC76AB-212F-8940-888B-CD4C9FC59450}" srcOrd="0" destOrd="0" presId="urn:microsoft.com/office/officeart/2009/3/layout/HorizontalOrganizationChart#259"/>
    <dgm:cxn modelId="{0FEA2E98-301E-EE45-B764-BF14D461C505}" type="presOf" srcId="{C84108CA-1057-DA43-95F3-7CAF5FF654B0}" destId="{2288FD34-22BA-704C-AD92-31F9F855B517}" srcOrd="0" destOrd="0" presId="urn:microsoft.com/office/officeart/2009/3/layout/HorizontalOrganizationChart#259"/>
    <dgm:cxn modelId="{CD8CA1A1-2556-5C41-899A-9363651A8504}" type="presOf" srcId="{62A4E36E-F3C1-C04C-9953-B32ADB29EE82}" destId="{4C79B413-7119-334C-B01C-EE7D8EB1E552}" srcOrd="0" destOrd="0" presId="urn:microsoft.com/office/officeart/2009/3/layout/HorizontalOrganizationChart#259"/>
    <dgm:cxn modelId="{0F5CAADD-290A-884C-BF14-E16CFCEB8854}" type="presOf" srcId="{305BB09E-89CA-564D-BA60-5C616963122F}" destId="{1A0203F5-58B5-D34E-A9AA-DBD26E9E265F}" srcOrd="1" destOrd="0" presId="urn:microsoft.com/office/officeart/2009/3/layout/HorizontalOrganizationChart#259"/>
    <dgm:cxn modelId="{6854D4A6-6D49-CD43-A2FE-BE6214DAC87A}" type="presOf" srcId="{4685CA47-9AC7-E740-98BE-6E7FE0604AE1}" destId="{159FA9EF-79C1-E544-9199-2809346B57B3}" srcOrd="1" destOrd="0" presId="urn:microsoft.com/office/officeart/2009/3/layout/HorizontalOrganizationChart#259"/>
    <dgm:cxn modelId="{FE3C8C20-527E-6B44-A554-98E873404169}" type="presOf" srcId="{62A4E36E-F3C1-C04C-9953-B32ADB29EE82}" destId="{6DACE414-0D04-5B41-9AE9-80A799D24964}" srcOrd="1" destOrd="0" presId="urn:microsoft.com/office/officeart/2009/3/layout/HorizontalOrganizationChart#259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D8E65D86-F980-2D46-88B9-90312D09AA68}" type="presOf" srcId="{3C47112F-4312-AD43-BC31-10A824E4A822}" destId="{0093053F-1C5F-D249-8099-BE775E1635EB}" srcOrd="0" destOrd="0" presId="urn:microsoft.com/office/officeart/2009/3/layout/HorizontalOrganizationChart#259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B5A2192B-D24F-414B-A2EC-B270806BAB71}" type="presOf" srcId="{9ACEFF22-BFCE-304E-9C13-8A241477B3A7}" destId="{A1EE76CA-3D32-4745-BB98-C3D94C1C0D80}" srcOrd="1" destOrd="0" presId="urn:microsoft.com/office/officeart/2009/3/layout/HorizontalOrganizationChart#259"/>
    <dgm:cxn modelId="{01122333-CB93-7B43-BE40-62E7B07DC1E5}" type="presOf" srcId="{305BB09E-89CA-564D-BA60-5C616963122F}" destId="{1A63EF55-B5BE-084D-AD0E-4AEAA20BF751}" srcOrd="0" destOrd="0" presId="urn:microsoft.com/office/officeart/2009/3/layout/HorizontalOrganizationChart#259"/>
    <dgm:cxn modelId="{8F56915D-0884-B74A-87BF-EE13399E4B95}" type="presOf" srcId="{4685CA47-9AC7-E740-98BE-6E7FE0604AE1}" destId="{42A5C67A-A6F4-3542-A303-30B8DD65057D}" srcOrd="0" destOrd="0" presId="urn:microsoft.com/office/officeart/2009/3/layout/HorizontalOrganizationChart#259"/>
    <dgm:cxn modelId="{CE17BA77-C6C2-1B4B-9723-745741B26C09}" type="presOf" srcId="{65E9E3D3-0537-D643-B784-73F8876D6C02}" destId="{A2E96834-D69F-6C4F-B0B8-656A8D9643B0}" srcOrd="0" destOrd="0" presId="urn:microsoft.com/office/officeart/2009/3/layout/HorizontalOrganizationChart#259"/>
    <dgm:cxn modelId="{F2DEF8A4-1E29-4844-83BB-C93BA5C893E7}" type="presOf" srcId="{65E9E3D3-0537-D643-B784-73F8876D6C02}" destId="{68DA386D-1296-CD45-AEE7-31F56F68D37D}" srcOrd="1" destOrd="0" presId="urn:microsoft.com/office/officeart/2009/3/layout/HorizontalOrganizationChart#259"/>
    <dgm:cxn modelId="{7DD9AFED-8F8F-824E-8540-8D6748D112D3}" type="presOf" srcId="{9ACEFF22-BFCE-304E-9C13-8A241477B3A7}" destId="{5AABDCEC-010E-E04D-A7AA-316A16777369}" srcOrd="0" destOrd="0" presId="urn:microsoft.com/office/officeart/2009/3/layout/HorizontalOrganizationChart#259"/>
    <dgm:cxn modelId="{6229FD2A-7749-5C46-8EFC-41A2663C6C03}" type="presOf" srcId="{3C47112F-4312-AD43-BC31-10A824E4A822}" destId="{FF4D4B85-B32D-9F43-A0D8-515A0843FD13}" srcOrd="1" destOrd="0" presId="urn:microsoft.com/office/officeart/2009/3/layout/HorizontalOrganizationChart#259"/>
    <dgm:cxn modelId="{19F046C8-2BAF-B746-96A0-FB12E57834AC}" type="presOf" srcId="{FC63478C-1BBC-9E41-8ADC-FBC9154F617D}" destId="{564527E0-4F81-0749-8D15-7FC58DBD7C32}" srcOrd="0" destOrd="0" presId="urn:microsoft.com/office/officeart/2009/3/layout/HorizontalOrganizationChart#259"/>
    <dgm:cxn modelId="{50D2DF27-B2EB-724B-BBA7-3944ED6C4218}" type="presOf" srcId="{24A3F7E4-5229-7F40-A7BE-C55DAC09910C}" destId="{AB1B930A-5BBD-D14D-A038-FD59669854CC}" srcOrd="0" destOrd="0" presId="urn:microsoft.com/office/officeart/2009/3/layout/HorizontalOrganizationChart#259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5DE46599-68C5-1345-9F63-CF17A47A0B79}" type="presOf" srcId="{B4148F00-3A48-0541-9DE6-2805FE8C1B5E}" destId="{D769AE1D-24A9-7141-8B33-344BEC6D5DC1}" srcOrd="0" destOrd="0" presId="urn:microsoft.com/office/officeart/2009/3/layout/HorizontalOrganizationChart#259"/>
    <dgm:cxn modelId="{BB060923-18CD-994E-A16D-730FB6CA8D21}" type="presOf" srcId="{91871658-5C3D-F04D-A1FC-7A5BB58FC96F}" destId="{EA7032B5-8E6A-E14A-9112-5C08890AFF8F}" srcOrd="0" destOrd="0" presId="urn:microsoft.com/office/officeart/2009/3/layout/HorizontalOrganizationChart#259"/>
    <dgm:cxn modelId="{18814775-4751-AA4C-9F5B-EA4754475BBF}" type="presParOf" srcId="{2288FD34-22BA-704C-AD92-31F9F855B517}" destId="{4C3D3FAF-518E-6C49-A2C1-2CE3B2C4A287}" srcOrd="0" destOrd="0" presId="urn:microsoft.com/office/officeart/2009/3/layout/HorizontalOrganizationChart#259"/>
    <dgm:cxn modelId="{71B1D2AC-0DE3-A349-971E-7DE7447C64B5}" type="presParOf" srcId="{4C3D3FAF-518E-6C49-A2C1-2CE3B2C4A287}" destId="{9DB823C8-46C1-AF49-9DF9-A9BE2BEB89AE}" srcOrd="0" destOrd="0" presId="urn:microsoft.com/office/officeart/2009/3/layout/HorizontalOrganizationChart#259"/>
    <dgm:cxn modelId="{17E92764-3FBD-D841-84DB-794EBC1ADAA1}" type="presParOf" srcId="{9DB823C8-46C1-AF49-9DF9-A9BE2BEB89AE}" destId="{A2E96834-D69F-6C4F-B0B8-656A8D9643B0}" srcOrd="0" destOrd="0" presId="urn:microsoft.com/office/officeart/2009/3/layout/HorizontalOrganizationChart#259"/>
    <dgm:cxn modelId="{A056750F-C5AB-B54E-AA44-67B94107C869}" type="presParOf" srcId="{9DB823C8-46C1-AF49-9DF9-A9BE2BEB89AE}" destId="{68DA386D-1296-CD45-AEE7-31F56F68D37D}" srcOrd="1" destOrd="0" presId="urn:microsoft.com/office/officeart/2009/3/layout/HorizontalOrganizationChart#259"/>
    <dgm:cxn modelId="{E0A877C8-BBE4-A343-9E68-890754A51B66}" type="presParOf" srcId="{4C3D3FAF-518E-6C49-A2C1-2CE3B2C4A287}" destId="{896EDC34-08D4-F943-8ECB-6CB25D39512A}" srcOrd="1" destOrd="0" presId="urn:microsoft.com/office/officeart/2009/3/layout/HorizontalOrganizationChart#259"/>
    <dgm:cxn modelId="{10CDA0C2-C9D9-A64C-9EDC-8E3D45B73039}" type="presParOf" srcId="{896EDC34-08D4-F943-8ECB-6CB25D39512A}" destId="{EA7032B5-8E6A-E14A-9112-5C08890AFF8F}" srcOrd="0" destOrd="0" presId="urn:microsoft.com/office/officeart/2009/3/layout/HorizontalOrganizationChart#259"/>
    <dgm:cxn modelId="{49D26964-66FA-3D4D-BF13-0F7662AB149E}" type="presParOf" srcId="{896EDC34-08D4-F943-8ECB-6CB25D39512A}" destId="{DF10D381-A89F-3846-922C-37CCBCB21D49}" srcOrd="1" destOrd="0" presId="urn:microsoft.com/office/officeart/2009/3/layout/HorizontalOrganizationChart#259"/>
    <dgm:cxn modelId="{0131F8FA-E886-C041-8C59-9B0F300285DA}" type="presParOf" srcId="{DF10D381-A89F-3846-922C-37CCBCB21D49}" destId="{D583B74B-E3F2-744F-AEDA-F599741356C8}" srcOrd="0" destOrd="0" presId="urn:microsoft.com/office/officeart/2009/3/layout/HorizontalOrganizationChart#259"/>
    <dgm:cxn modelId="{255B4386-2E0A-324D-8433-4DF733479454}" type="presParOf" srcId="{D583B74B-E3F2-744F-AEDA-F599741356C8}" destId="{42A5C67A-A6F4-3542-A303-30B8DD65057D}" srcOrd="0" destOrd="0" presId="urn:microsoft.com/office/officeart/2009/3/layout/HorizontalOrganizationChart#259"/>
    <dgm:cxn modelId="{4B2CA558-6870-B447-887E-B0D40AC12EB7}" type="presParOf" srcId="{D583B74B-E3F2-744F-AEDA-F599741356C8}" destId="{159FA9EF-79C1-E544-9199-2809346B57B3}" srcOrd="1" destOrd="0" presId="urn:microsoft.com/office/officeart/2009/3/layout/HorizontalOrganizationChart#259"/>
    <dgm:cxn modelId="{741C7048-B572-E44D-BAD9-041A64126F0C}" type="presParOf" srcId="{DF10D381-A89F-3846-922C-37CCBCB21D49}" destId="{57E3D6CE-58A9-3B4F-BDEF-1CC63E43482F}" srcOrd="1" destOrd="0" presId="urn:microsoft.com/office/officeart/2009/3/layout/HorizontalOrganizationChart#259"/>
    <dgm:cxn modelId="{CB627557-24A8-3148-9E74-B8F71834C953}" type="presParOf" srcId="{DF10D381-A89F-3846-922C-37CCBCB21D49}" destId="{D72D3F25-335E-B94E-A54E-CC9ABCE68324}" srcOrd="2" destOrd="0" presId="urn:microsoft.com/office/officeart/2009/3/layout/HorizontalOrganizationChart#259"/>
    <dgm:cxn modelId="{F68531B3-03A5-B647-85C7-725A8EE96233}" type="presParOf" srcId="{896EDC34-08D4-F943-8ECB-6CB25D39512A}" destId="{D769AE1D-24A9-7141-8B33-344BEC6D5DC1}" srcOrd="2" destOrd="0" presId="urn:microsoft.com/office/officeart/2009/3/layout/HorizontalOrganizationChart#259"/>
    <dgm:cxn modelId="{80C3372B-1F22-394E-BC52-5538BEF47B95}" type="presParOf" srcId="{896EDC34-08D4-F943-8ECB-6CB25D39512A}" destId="{86A493E2-0E33-0045-A45D-CF7F96341E11}" srcOrd="3" destOrd="0" presId="urn:microsoft.com/office/officeart/2009/3/layout/HorizontalOrganizationChart#259"/>
    <dgm:cxn modelId="{D4108004-7A99-494B-87DF-9547346A61F4}" type="presParOf" srcId="{86A493E2-0E33-0045-A45D-CF7F96341E11}" destId="{393C0281-3FE2-D94C-B521-6396274A946F}" srcOrd="0" destOrd="0" presId="urn:microsoft.com/office/officeart/2009/3/layout/HorizontalOrganizationChart#259"/>
    <dgm:cxn modelId="{503A75A2-F2B2-6246-AA75-921F7CA11D97}" type="presParOf" srcId="{393C0281-3FE2-D94C-B521-6396274A946F}" destId="{1A63EF55-B5BE-084D-AD0E-4AEAA20BF751}" srcOrd="0" destOrd="0" presId="urn:microsoft.com/office/officeart/2009/3/layout/HorizontalOrganizationChart#259"/>
    <dgm:cxn modelId="{036D81E4-DD28-2D4E-966F-602DC36AFDB6}" type="presParOf" srcId="{393C0281-3FE2-D94C-B521-6396274A946F}" destId="{1A0203F5-58B5-D34E-A9AA-DBD26E9E265F}" srcOrd="1" destOrd="0" presId="urn:microsoft.com/office/officeart/2009/3/layout/HorizontalOrganizationChart#259"/>
    <dgm:cxn modelId="{E9D378C9-E482-B645-A3D7-C259C8737A75}" type="presParOf" srcId="{86A493E2-0E33-0045-A45D-CF7F96341E11}" destId="{C9BBEBB2-3F99-8C47-BEB2-68F7FA896546}" srcOrd="1" destOrd="0" presId="urn:microsoft.com/office/officeart/2009/3/layout/HorizontalOrganizationChart#259"/>
    <dgm:cxn modelId="{3D43FB4B-7F33-E941-BBAB-BE1B02F474CA}" type="presParOf" srcId="{C9BBEBB2-3F99-8C47-BEB2-68F7FA896546}" destId="{AB1B930A-5BBD-D14D-A038-FD59669854CC}" srcOrd="0" destOrd="0" presId="urn:microsoft.com/office/officeart/2009/3/layout/HorizontalOrganizationChart#259"/>
    <dgm:cxn modelId="{3D212840-6629-D142-82EC-233885516847}" type="presParOf" srcId="{C9BBEBB2-3F99-8C47-BEB2-68F7FA896546}" destId="{CAE9F499-0360-6649-BCCF-27AECD92A4A6}" srcOrd="1" destOrd="0" presId="urn:microsoft.com/office/officeart/2009/3/layout/HorizontalOrganizationChart#259"/>
    <dgm:cxn modelId="{CA6C2A8E-10BC-BB4D-A84E-F900404C6A38}" type="presParOf" srcId="{CAE9F499-0360-6649-BCCF-27AECD92A4A6}" destId="{D54CD12C-7FE4-D741-A333-2E36A5D76BDA}" srcOrd="0" destOrd="0" presId="urn:microsoft.com/office/officeart/2009/3/layout/HorizontalOrganizationChart#259"/>
    <dgm:cxn modelId="{152B04B7-E9AA-8A48-9C5A-F8FA1EF55BD9}" type="presParOf" srcId="{D54CD12C-7FE4-D741-A333-2E36A5D76BDA}" destId="{0093053F-1C5F-D249-8099-BE775E1635EB}" srcOrd="0" destOrd="0" presId="urn:microsoft.com/office/officeart/2009/3/layout/HorizontalOrganizationChart#259"/>
    <dgm:cxn modelId="{55590817-90B5-E84A-8885-641E2BF06EAD}" type="presParOf" srcId="{D54CD12C-7FE4-D741-A333-2E36A5D76BDA}" destId="{FF4D4B85-B32D-9F43-A0D8-515A0843FD13}" srcOrd="1" destOrd="0" presId="urn:microsoft.com/office/officeart/2009/3/layout/HorizontalOrganizationChart#259"/>
    <dgm:cxn modelId="{B4BC078B-434D-8145-A7F0-75813B8F6AC4}" type="presParOf" srcId="{CAE9F499-0360-6649-BCCF-27AECD92A4A6}" destId="{E8DEF2B8-9282-0048-A92A-A257775FEBC6}" srcOrd="1" destOrd="0" presId="urn:microsoft.com/office/officeart/2009/3/layout/HorizontalOrganizationChart#259"/>
    <dgm:cxn modelId="{87C46779-C7BD-FD43-9835-B2311DF5E86E}" type="presParOf" srcId="{CAE9F499-0360-6649-BCCF-27AECD92A4A6}" destId="{CE176C47-7861-794B-A449-F98188741044}" srcOrd="2" destOrd="0" presId="urn:microsoft.com/office/officeart/2009/3/layout/HorizontalOrganizationChart#259"/>
    <dgm:cxn modelId="{0D75A342-84B3-2944-82D2-E77E4EDC6E29}" type="presParOf" srcId="{C9BBEBB2-3F99-8C47-BEB2-68F7FA896546}" destId="{564527E0-4F81-0749-8D15-7FC58DBD7C32}" srcOrd="2" destOrd="0" presId="urn:microsoft.com/office/officeart/2009/3/layout/HorizontalOrganizationChart#259"/>
    <dgm:cxn modelId="{7CAD28D1-BAE4-4647-AC2A-BC56C7ED9927}" type="presParOf" srcId="{C9BBEBB2-3F99-8C47-BEB2-68F7FA896546}" destId="{F121C412-14FE-4645-8113-71139DBC1B05}" srcOrd="3" destOrd="0" presId="urn:microsoft.com/office/officeart/2009/3/layout/HorizontalOrganizationChart#259"/>
    <dgm:cxn modelId="{282E0829-2FA6-1549-A1EE-6FCEC9A4A2B3}" type="presParOf" srcId="{F121C412-14FE-4645-8113-71139DBC1B05}" destId="{04F7D8B7-A24F-7348-892A-CD8DC02F855E}" srcOrd="0" destOrd="0" presId="urn:microsoft.com/office/officeart/2009/3/layout/HorizontalOrganizationChart#259"/>
    <dgm:cxn modelId="{49A01714-164E-B041-AE17-7E0685ADA749}" type="presParOf" srcId="{04F7D8B7-A24F-7348-892A-CD8DC02F855E}" destId="{4C79B413-7119-334C-B01C-EE7D8EB1E552}" srcOrd="0" destOrd="0" presId="urn:microsoft.com/office/officeart/2009/3/layout/HorizontalOrganizationChart#259"/>
    <dgm:cxn modelId="{79A7FDED-29AE-4847-8BD0-13F62D59AA7E}" type="presParOf" srcId="{04F7D8B7-A24F-7348-892A-CD8DC02F855E}" destId="{6DACE414-0D04-5B41-9AE9-80A799D24964}" srcOrd="1" destOrd="0" presId="urn:microsoft.com/office/officeart/2009/3/layout/HorizontalOrganizationChart#259"/>
    <dgm:cxn modelId="{5E505D54-1391-6547-896C-781E5F8BDDA3}" type="presParOf" srcId="{F121C412-14FE-4645-8113-71139DBC1B05}" destId="{D256140F-DBA0-6441-9D4B-51F68C620EF8}" srcOrd="1" destOrd="0" presId="urn:microsoft.com/office/officeart/2009/3/layout/HorizontalOrganizationChart#259"/>
    <dgm:cxn modelId="{F33C44A2-8EE2-EF47-BA35-AC38B70DFD73}" type="presParOf" srcId="{F121C412-14FE-4645-8113-71139DBC1B05}" destId="{17E1F377-24BD-EE48-83B8-01537942D6F4}" srcOrd="2" destOrd="0" presId="urn:microsoft.com/office/officeart/2009/3/layout/HorizontalOrganizationChart#259"/>
    <dgm:cxn modelId="{FB9E4ABD-2CBF-6844-9DBF-5E295BC5B87A}" type="presParOf" srcId="{86A493E2-0E33-0045-A45D-CF7F96341E11}" destId="{FD7C51B7-E235-FF4A-8CE2-9903CD0D5701}" srcOrd="2" destOrd="0" presId="urn:microsoft.com/office/officeart/2009/3/layout/HorizontalOrganizationChart#259"/>
    <dgm:cxn modelId="{D5CC7AAB-5797-4446-893A-A36E8BDBD96D}" type="presParOf" srcId="{896EDC34-08D4-F943-8ECB-6CB25D39512A}" destId="{9FBC76AB-212F-8940-888B-CD4C9FC59450}" srcOrd="4" destOrd="0" presId="urn:microsoft.com/office/officeart/2009/3/layout/HorizontalOrganizationChart#259"/>
    <dgm:cxn modelId="{A048B3D5-4A95-3944-A95F-CF77E208EBD7}" type="presParOf" srcId="{896EDC34-08D4-F943-8ECB-6CB25D39512A}" destId="{100F0781-0D2C-8F44-8A5E-177D1888827C}" srcOrd="5" destOrd="0" presId="urn:microsoft.com/office/officeart/2009/3/layout/HorizontalOrganizationChart#259"/>
    <dgm:cxn modelId="{C3844587-24D0-EA4D-BE6A-3D4C79E75F2E}" type="presParOf" srcId="{100F0781-0D2C-8F44-8A5E-177D1888827C}" destId="{A39ABE9E-0FDC-3049-80A9-6BAD15B42EA4}" srcOrd="0" destOrd="0" presId="urn:microsoft.com/office/officeart/2009/3/layout/HorizontalOrganizationChart#259"/>
    <dgm:cxn modelId="{0128657F-23CA-4747-AF24-2EC923C233E4}" type="presParOf" srcId="{A39ABE9E-0FDC-3049-80A9-6BAD15B42EA4}" destId="{5AABDCEC-010E-E04D-A7AA-316A16777369}" srcOrd="0" destOrd="0" presId="urn:microsoft.com/office/officeart/2009/3/layout/HorizontalOrganizationChart#259"/>
    <dgm:cxn modelId="{EBEAC5EE-C582-614D-9EB8-F837C136BDF1}" type="presParOf" srcId="{A39ABE9E-0FDC-3049-80A9-6BAD15B42EA4}" destId="{A1EE76CA-3D32-4745-BB98-C3D94C1C0D80}" srcOrd="1" destOrd="0" presId="urn:microsoft.com/office/officeart/2009/3/layout/HorizontalOrganizationChart#259"/>
    <dgm:cxn modelId="{99428FC6-C850-5A43-817D-99FE035CE771}" type="presParOf" srcId="{100F0781-0D2C-8F44-8A5E-177D1888827C}" destId="{C74B09E2-DA67-234B-9031-F5C13AC764FE}" srcOrd="1" destOrd="0" presId="urn:microsoft.com/office/officeart/2009/3/layout/HorizontalOrganizationChart#259"/>
    <dgm:cxn modelId="{156E3F80-14C4-3140-8E41-82FE1E2C8A4B}" type="presParOf" srcId="{100F0781-0D2C-8F44-8A5E-177D1888827C}" destId="{0A969889-DA33-A34A-B210-97A8642F94D5}" srcOrd="2" destOrd="0" presId="urn:microsoft.com/office/officeart/2009/3/layout/HorizontalOrganizationChart#259"/>
    <dgm:cxn modelId="{F8C65732-80AC-5241-9971-15E0DB8DBDCB}" type="presParOf" srcId="{4C3D3FAF-518E-6C49-A2C1-2CE3B2C4A287}" destId="{8C04021C-E693-0040-8651-B19E85018D01}" srcOrd="2" destOrd="0" presId="urn:microsoft.com/office/officeart/2009/3/layout/HorizontalOrganizationChart#25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60" loCatId="" qsTypeId="urn:microsoft.com/office/officeart/2005/8/quickstyle/simple1#288" qsCatId="simple" csTypeId="urn:microsoft.com/office/officeart/2005/8/colors/accent5_1#288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7C11D805-7941-8346-B60B-AB0DC550200F}" type="presOf" srcId="{C84108CA-1057-DA43-95F3-7CAF5FF654B0}" destId="{2288FD34-22BA-704C-AD92-31F9F855B517}" srcOrd="0" destOrd="0" presId="urn:microsoft.com/office/officeart/2009/3/layout/HorizontalOrganizationChart#260"/>
    <dgm:cxn modelId="{F98A4E04-2467-7844-AE41-31772D2512D4}" type="presOf" srcId="{FC63478C-1BBC-9E41-8ADC-FBC9154F617D}" destId="{564527E0-4F81-0749-8D15-7FC58DBD7C32}" srcOrd="0" destOrd="0" presId="urn:microsoft.com/office/officeart/2009/3/layout/HorizontalOrganizationChart#260"/>
    <dgm:cxn modelId="{0DE6DC4B-0592-D345-A945-321C562E21C7}" type="presOf" srcId="{9ACEFF22-BFCE-304E-9C13-8A241477B3A7}" destId="{5AABDCEC-010E-E04D-A7AA-316A16777369}" srcOrd="0" destOrd="0" presId="urn:microsoft.com/office/officeart/2009/3/layout/HorizontalOrganizationChart#260"/>
    <dgm:cxn modelId="{18D760E6-0ECD-494A-ADC7-B2EA815F6362}" type="presOf" srcId="{91871658-5C3D-F04D-A1FC-7A5BB58FC96F}" destId="{EA7032B5-8E6A-E14A-9112-5C08890AFF8F}" srcOrd="0" destOrd="0" presId="urn:microsoft.com/office/officeart/2009/3/layout/HorizontalOrganizationChart#260"/>
    <dgm:cxn modelId="{E0AC8F27-E23F-D44B-8390-A1C9EBB7735C}" type="presOf" srcId="{305BB09E-89CA-564D-BA60-5C616963122F}" destId="{1A63EF55-B5BE-084D-AD0E-4AEAA20BF751}" srcOrd="0" destOrd="0" presId="urn:microsoft.com/office/officeart/2009/3/layout/HorizontalOrganizationChart#260"/>
    <dgm:cxn modelId="{BCFBA519-83F4-B644-9598-9E18A04E4ACC}" type="presOf" srcId="{62A4E36E-F3C1-C04C-9953-B32ADB29EE82}" destId="{4C79B413-7119-334C-B01C-EE7D8EB1E552}" srcOrd="0" destOrd="0" presId="urn:microsoft.com/office/officeart/2009/3/layout/HorizontalOrganizationChart#260"/>
    <dgm:cxn modelId="{02735AF4-9B9E-2647-9B68-94137E380ECE}" type="presOf" srcId="{62A4E36E-F3C1-C04C-9953-B32ADB29EE82}" destId="{6DACE414-0D04-5B41-9AE9-80A799D24964}" srcOrd="1" destOrd="0" presId="urn:microsoft.com/office/officeart/2009/3/layout/HorizontalOrganizationChart#260"/>
    <dgm:cxn modelId="{F7B6D9E7-F934-974A-9F21-B42E3017DF8B}" type="presOf" srcId="{24A3F7E4-5229-7F40-A7BE-C55DAC09910C}" destId="{AB1B930A-5BBD-D14D-A038-FD59669854CC}" srcOrd="0" destOrd="0" presId="urn:microsoft.com/office/officeart/2009/3/layout/HorizontalOrganizationChart#260"/>
    <dgm:cxn modelId="{5F83CEBE-3A9B-1D4F-9B61-857BED767599}" type="presOf" srcId="{305BB09E-89CA-564D-BA60-5C616963122F}" destId="{1A0203F5-58B5-D34E-A9AA-DBD26E9E265F}" srcOrd="1" destOrd="0" presId="urn:microsoft.com/office/officeart/2009/3/layout/HorizontalOrganizationChart#260"/>
    <dgm:cxn modelId="{7F739B9D-350C-A34D-8627-E9075F0B7F0E}" type="presOf" srcId="{65E9E3D3-0537-D643-B784-73F8876D6C02}" destId="{A2E96834-D69F-6C4F-B0B8-656A8D9643B0}" srcOrd="0" destOrd="0" presId="urn:microsoft.com/office/officeart/2009/3/layout/HorizontalOrganizationChart#260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3C0E9750-CD56-A34C-8318-15A336DB8F81}" type="presOf" srcId="{9ACEFF22-BFCE-304E-9C13-8A241477B3A7}" destId="{A1EE76CA-3D32-4745-BB98-C3D94C1C0D80}" srcOrd="1" destOrd="0" presId="urn:microsoft.com/office/officeart/2009/3/layout/HorizontalOrganizationChart#260"/>
    <dgm:cxn modelId="{3CC48025-C12C-B540-81FD-D583372B6BBD}" type="presOf" srcId="{B4148F00-3A48-0541-9DE6-2805FE8C1B5E}" destId="{D769AE1D-24A9-7141-8B33-344BEC6D5DC1}" srcOrd="0" destOrd="0" presId="urn:microsoft.com/office/officeart/2009/3/layout/HorizontalOrganizationChart#260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CC15402C-43A1-B848-951F-56CA06343FDF}" type="presOf" srcId="{3C47112F-4312-AD43-BC31-10A824E4A822}" destId="{0093053F-1C5F-D249-8099-BE775E1635EB}" srcOrd="0" destOrd="0" presId="urn:microsoft.com/office/officeart/2009/3/layout/HorizontalOrganizationChart#260"/>
    <dgm:cxn modelId="{4EA46A1B-438D-C74A-A21D-FB0FC114E1E5}" type="presOf" srcId="{65E9E3D3-0537-D643-B784-73F8876D6C02}" destId="{68DA386D-1296-CD45-AEE7-31F56F68D37D}" srcOrd="1" destOrd="0" presId="urn:microsoft.com/office/officeart/2009/3/layout/HorizontalOrganizationChart#260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5FCA7615-F0A8-C942-8BAC-989D56407FE6}" type="presOf" srcId="{637E5DC8-941B-2F4A-B1AE-0817F4316227}" destId="{9FBC76AB-212F-8940-888B-CD4C9FC59450}" srcOrd="0" destOrd="0" presId="urn:microsoft.com/office/officeart/2009/3/layout/HorizontalOrganizationChart#260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A55E3BE6-610D-CE47-95A6-9D0A63BE6DB4}" type="presOf" srcId="{4685CA47-9AC7-E740-98BE-6E7FE0604AE1}" destId="{42A5C67A-A6F4-3542-A303-30B8DD65057D}" srcOrd="0" destOrd="0" presId="urn:microsoft.com/office/officeart/2009/3/layout/HorizontalOrganizationChart#260"/>
    <dgm:cxn modelId="{FEB2C67E-FDC6-414A-A9E0-F1037AE28459}" type="presOf" srcId="{4685CA47-9AC7-E740-98BE-6E7FE0604AE1}" destId="{159FA9EF-79C1-E544-9199-2809346B57B3}" srcOrd="1" destOrd="0" presId="urn:microsoft.com/office/officeart/2009/3/layout/HorizontalOrganizationChart#260"/>
    <dgm:cxn modelId="{EF3965FD-C344-CE43-9317-DF29E656F1D4}" type="presOf" srcId="{3C47112F-4312-AD43-BC31-10A824E4A822}" destId="{FF4D4B85-B32D-9F43-A0D8-515A0843FD13}" srcOrd="1" destOrd="0" presId="urn:microsoft.com/office/officeart/2009/3/layout/HorizontalOrganizationChart#260"/>
    <dgm:cxn modelId="{9C8344BB-618D-0648-9175-A6C9E2616775}" type="presParOf" srcId="{2288FD34-22BA-704C-AD92-31F9F855B517}" destId="{4C3D3FAF-518E-6C49-A2C1-2CE3B2C4A287}" srcOrd="0" destOrd="0" presId="urn:microsoft.com/office/officeart/2009/3/layout/HorizontalOrganizationChart#260"/>
    <dgm:cxn modelId="{915D66E3-68B0-DF42-BB27-BC47DC987B9D}" type="presParOf" srcId="{4C3D3FAF-518E-6C49-A2C1-2CE3B2C4A287}" destId="{9DB823C8-46C1-AF49-9DF9-A9BE2BEB89AE}" srcOrd="0" destOrd="0" presId="urn:microsoft.com/office/officeart/2009/3/layout/HorizontalOrganizationChart#260"/>
    <dgm:cxn modelId="{C61A74BB-D9F1-194D-9748-5BB69B40B8BF}" type="presParOf" srcId="{9DB823C8-46C1-AF49-9DF9-A9BE2BEB89AE}" destId="{A2E96834-D69F-6C4F-B0B8-656A8D9643B0}" srcOrd="0" destOrd="0" presId="urn:microsoft.com/office/officeart/2009/3/layout/HorizontalOrganizationChart#260"/>
    <dgm:cxn modelId="{2F91D758-6643-5945-B056-B231BD109C99}" type="presParOf" srcId="{9DB823C8-46C1-AF49-9DF9-A9BE2BEB89AE}" destId="{68DA386D-1296-CD45-AEE7-31F56F68D37D}" srcOrd="1" destOrd="0" presId="urn:microsoft.com/office/officeart/2009/3/layout/HorizontalOrganizationChart#260"/>
    <dgm:cxn modelId="{9D6E6E2F-38E8-B842-97C4-E20BEDA8E4F0}" type="presParOf" srcId="{4C3D3FAF-518E-6C49-A2C1-2CE3B2C4A287}" destId="{896EDC34-08D4-F943-8ECB-6CB25D39512A}" srcOrd="1" destOrd="0" presId="urn:microsoft.com/office/officeart/2009/3/layout/HorizontalOrganizationChart#260"/>
    <dgm:cxn modelId="{CE00A12A-DC2C-BE4D-B552-A19DAEF4F511}" type="presParOf" srcId="{896EDC34-08D4-F943-8ECB-6CB25D39512A}" destId="{EA7032B5-8E6A-E14A-9112-5C08890AFF8F}" srcOrd="0" destOrd="0" presId="urn:microsoft.com/office/officeart/2009/3/layout/HorizontalOrganizationChart#260"/>
    <dgm:cxn modelId="{9306D76E-9A0A-3742-9BB4-F82191AF04FC}" type="presParOf" srcId="{896EDC34-08D4-F943-8ECB-6CB25D39512A}" destId="{DF10D381-A89F-3846-922C-37CCBCB21D49}" srcOrd="1" destOrd="0" presId="urn:microsoft.com/office/officeart/2009/3/layout/HorizontalOrganizationChart#260"/>
    <dgm:cxn modelId="{E4B86F45-18C9-B04A-BB72-34DA6F897A55}" type="presParOf" srcId="{DF10D381-A89F-3846-922C-37CCBCB21D49}" destId="{D583B74B-E3F2-744F-AEDA-F599741356C8}" srcOrd="0" destOrd="0" presId="urn:microsoft.com/office/officeart/2009/3/layout/HorizontalOrganizationChart#260"/>
    <dgm:cxn modelId="{282BECC5-9073-1B4A-B23E-24B8D25660C2}" type="presParOf" srcId="{D583B74B-E3F2-744F-AEDA-F599741356C8}" destId="{42A5C67A-A6F4-3542-A303-30B8DD65057D}" srcOrd="0" destOrd="0" presId="urn:microsoft.com/office/officeart/2009/3/layout/HorizontalOrganizationChart#260"/>
    <dgm:cxn modelId="{5E2141AE-760F-A649-84F5-A4854824930F}" type="presParOf" srcId="{D583B74B-E3F2-744F-AEDA-F599741356C8}" destId="{159FA9EF-79C1-E544-9199-2809346B57B3}" srcOrd="1" destOrd="0" presId="urn:microsoft.com/office/officeart/2009/3/layout/HorizontalOrganizationChart#260"/>
    <dgm:cxn modelId="{D0C99184-3F23-2947-BC9F-7DF54F35DF56}" type="presParOf" srcId="{DF10D381-A89F-3846-922C-37CCBCB21D49}" destId="{57E3D6CE-58A9-3B4F-BDEF-1CC63E43482F}" srcOrd="1" destOrd="0" presId="urn:microsoft.com/office/officeart/2009/3/layout/HorizontalOrganizationChart#260"/>
    <dgm:cxn modelId="{846F9495-E681-C74B-992B-0F83E29F5A8D}" type="presParOf" srcId="{DF10D381-A89F-3846-922C-37CCBCB21D49}" destId="{D72D3F25-335E-B94E-A54E-CC9ABCE68324}" srcOrd="2" destOrd="0" presId="urn:microsoft.com/office/officeart/2009/3/layout/HorizontalOrganizationChart#260"/>
    <dgm:cxn modelId="{5DC21161-8FDF-AB44-B46B-950E7B8BA01C}" type="presParOf" srcId="{896EDC34-08D4-F943-8ECB-6CB25D39512A}" destId="{D769AE1D-24A9-7141-8B33-344BEC6D5DC1}" srcOrd="2" destOrd="0" presId="urn:microsoft.com/office/officeart/2009/3/layout/HorizontalOrganizationChart#260"/>
    <dgm:cxn modelId="{15016235-9843-DB49-B543-934721691607}" type="presParOf" srcId="{896EDC34-08D4-F943-8ECB-6CB25D39512A}" destId="{86A493E2-0E33-0045-A45D-CF7F96341E11}" srcOrd="3" destOrd="0" presId="urn:microsoft.com/office/officeart/2009/3/layout/HorizontalOrganizationChart#260"/>
    <dgm:cxn modelId="{021D631C-3651-784E-AA37-7ADAB7BF5A52}" type="presParOf" srcId="{86A493E2-0E33-0045-A45D-CF7F96341E11}" destId="{393C0281-3FE2-D94C-B521-6396274A946F}" srcOrd="0" destOrd="0" presId="urn:microsoft.com/office/officeart/2009/3/layout/HorizontalOrganizationChart#260"/>
    <dgm:cxn modelId="{CD29D3C1-F748-CC4D-924B-8CC17D27EE3C}" type="presParOf" srcId="{393C0281-3FE2-D94C-B521-6396274A946F}" destId="{1A63EF55-B5BE-084D-AD0E-4AEAA20BF751}" srcOrd="0" destOrd="0" presId="urn:microsoft.com/office/officeart/2009/3/layout/HorizontalOrganizationChart#260"/>
    <dgm:cxn modelId="{3E0C5C68-96EE-1348-89CA-97DBC6F7125B}" type="presParOf" srcId="{393C0281-3FE2-D94C-B521-6396274A946F}" destId="{1A0203F5-58B5-D34E-A9AA-DBD26E9E265F}" srcOrd="1" destOrd="0" presId="urn:microsoft.com/office/officeart/2009/3/layout/HorizontalOrganizationChart#260"/>
    <dgm:cxn modelId="{205A5976-8239-AF43-AB47-859E3A29D443}" type="presParOf" srcId="{86A493E2-0E33-0045-A45D-CF7F96341E11}" destId="{C9BBEBB2-3F99-8C47-BEB2-68F7FA896546}" srcOrd="1" destOrd="0" presId="urn:microsoft.com/office/officeart/2009/3/layout/HorizontalOrganizationChart#260"/>
    <dgm:cxn modelId="{F535419D-6093-E242-8FAE-19EA14AED1E6}" type="presParOf" srcId="{C9BBEBB2-3F99-8C47-BEB2-68F7FA896546}" destId="{AB1B930A-5BBD-D14D-A038-FD59669854CC}" srcOrd="0" destOrd="0" presId="urn:microsoft.com/office/officeart/2009/3/layout/HorizontalOrganizationChart#260"/>
    <dgm:cxn modelId="{2B9333C3-6352-634E-B21E-9A619194519F}" type="presParOf" srcId="{C9BBEBB2-3F99-8C47-BEB2-68F7FA896546}" destId="{CAE9F499-0360-6649-BCCF-27AECD92A4A6}" srcOrd="1" destOrd="0" presId="urn:microsoft.com/office/officeart/2009/3/layout/HorizontalOrganizationChart#260"/>
    <dgm:cxn modelId="{F0836890-6842-084D-823F-8EA9A07B56DC}" type="presParOf" srcId="{CAE9F499-0360-6649-BCCF-27AECD92A4A6}" destId="{D54CD12C-7FE4-D741-A333-2E36A5D76BDA}" srcOrd="0" destOrd="0" presId="urn:microsoft.com/office/officeart/2009/3/layout/HorizontalOrganizationChart#260"/>
    <dgm:cxn modelId="{DBCD0A4A-FC27-8848-9520-799344B7C5E4}" type="presParOf" srcId="{D54CD12C-7FE4-D741-A333-2E36A5D76BDA}" destId="{0093053F-1C5F-D249-8099-BE775E1635EB}" srcOrd="0" destOrd="0" presId="urn:microsoft.com/office/officeart/2009/3/layout/HorizontalOrganizationChart#260"/>
    <dgm:cxn modelId="{D2E9CFF8-01D4-1147-9765-AA4170B5DD8F}" type="presParOf" srcId="{D54CD12C-7FE4-D741-A333-2E36A5D76BDA}" destId="{FF4D4B85-B32D-9F43-A0D8-515A0843FD13}" srcOrd="1" destOrd="0" presId="urn:microsoft.com/office/officeart/2009/3/layout/HorizontalOrganizationChart#260"/>
    <dgm:cxn modelId="{AD20E525-BBDD-AA42-ADA4-4DBB4544813E}" type="presParOf" srcId="{CAE9F499-0360-6649-BCCF-27AECD92A4A6}" destId="{E8DEF2B8-9282-0048-A92A-A257775FEBC6}" srcOrd="1" destOrd="0" presId="urn:microsoft.com/office/officeart/2009/3/layout/HorizontalOrganizationChart#260"/>
    <dgm:cxn modelId="{C83ED02C-41B6-B048-AAEC-FD0E6D2318A9}" type="presParOf" srcId="{CAE9F499-0360-6649-BCCF-27AECD92A4A6}" destId="{CE176C47-7861-794B-A449-F98188741044}" srcOrd="2" destOrd="0" presId="urn:microsoft.com/office/officeart/2009/3/layout/HorizontalOrganizationChart#260"/>
    <dgm:cxn modelId="{53EC0271-202A-E546-B498-848A36C87AF3}" type="presParOf" srcId="{C9BBEBB2-3F99-8C47-BEB2-68F7FA896546}" destId="{564527E0-4F81-0749-8D15-7FC58DBD7C32}" srcOrd="2" destOrd="0" presId="urn:microsoft.com/office/officeart/2009/3/layout/HorizontalOrganizationChart#260"/>
    <dgm:cxn modelId="{2F3ECA83-8C45-BF44-B95A-966F49D749C4}" type="presParOf" srcId="{C9BBEBB2-3F99-8C47-BEB2-68F7FA896546}" destId="{F121C412-14FE-4645-8113-71139DBC1B05}" srcOrd="3" destOrd="0" presId="urn:microsoft.com/office/officeart/2009/3/layout/HorizontalOrganizationChart#260"/>
    <dgm:cxn modelId="{040D67F2-317B-D040-B7AA-4702A38F0A4D}" type="presParOf" srcId="{F121C412-14FE-4645-8113-71139DBC1B05}" destId="{04F7D8B7-A24F-7348-892A-CD8DC02F855E}" srcOrd="0" destOrd="0" presId="urn:microsoft.com/office/officeart/2009/3/layout/HorizontalOrganizationChart#260"/>
    <dgm:cxn modelId="{C116B683-B898-4E45-92E8-C3339D131E8A}" type="presParOf" srcId="{04F7D8B7-A24F-7348-892A-CD8DC02F855E}" destId="{4C79B413-7119-334C-B01C-EE7D8EB1E552}" srcOrd="0" destOrd="0" presId="urn:microsoft.com/office/officeart/2009/3/layout/HorizontalOrganizationChart#260"/>
    <dgm:cxn modelId="{34D5E4E2-1C46-B84D-BA36-8DE4837E8417}" type="presParOf" srcId="{04F7D8B7-A24F-7348-892A-CD8DC02F855E}" destId="{6DACE414-0D04-5B41-9AE9-80A799D24964}" srcOrd="1" destOrd="0" presId="urn:microsoft.com/office/officeart/2009/3/layout/HorizontalOrganizationChart#260"/>
    <dgm:cxn modelId="{BF51CA1C-8155-4B45-9898-32A5E5A5BC8F}" type="presParOf" srcId="{F121C412-14FE-4645-8113-71139DBC1B05}" destId="{D256140F-DBA0-6441-9D4B-51F68C620EF8}" srcOrd="1" destOrd="0" presId="urn:microsoft.com/office/officeart/2009/3/layout/HorizontalOrganizationChart#260"/>
    <dgm:cxn modelId="{CCAAC878-75F6-3D41-A585-62097F9646C2}" type="presParOf" srcId="{F121C412-14FE-4645-8113-71139DBC1B05}" destId="{17E1F377-24BD-EE48-83B8-01537942D6F4}" srcOrd="2" destOrd="0" presId="urn:microsoft.com/office/officeart/2009/3/layout/HorizontalOrganizationChart#260"/>
    <dgm:cxn modelId="{B21E6993-B101-764F-BC3A-0D0B1E47EDE0}" type="presParOf" srcId="{86A493E2-0E33-0045-A45D-CF7F96341E11}" destId="{FD7C51B7-E235-FF4A-8CE2-9903CD0D5701}" srcOrd="2" destOrd="0" presId="urn:microsoft.com/office/officeart/2009/3/layout/HorizontalOrganizationChart#260"/>
    <dgm:cxn modelId="{FF810C05-9C00-B84A-800F-0888E769B847}" type="presParOf" srcId="{896EDC34-08D4-F943-8ECB-6CB25D39512A}" destId="{9FBC76AB-212F-8940-888B-CD4C9FC59450}" srcOrd="4" destOrd="0" presId="urn:microsoft.com/office/officeart/2009/3/layout/HorizontalOrganizationChart#260"/>
    <dgm:cxn modelId="{198A8995-D528-8044-AB85-AFED4A56B36C}" type="presParOf" srcId="{896EDC34-08D4-F943-8ECB-6CB25D39512A}" destId="{100F0781-0D2C-8F44-8A5E-177D1888827C}" srcOrd="5" destOrd="0" presId="urn:microsoft.com/office/officeart/2009/3/layout/HorizontalOrganizationChart#260"/>
    <dgm:cxn modelId="{A0C5C609-CD62-CA4F-9F6B-8CE31A431712}" type="presParOf" srcId="{100F0781-0D2C-8F44-8A5E-177D1888827C}" destId="{A39ABE9E-0FDC-3049-80A9-6BAD15B42EA4}" srcOrd="0" destOrd="0" presId="urn:microsoft.com/office/officeart/2009/3/layout/HorizontalOrganizationChart#260"/>
    <dgm:cxn modelId="{C449D3EE-2CB3-AB43-935B-42E6C224D1C4}" type="presParOf" srcId="{A39ABE9E-0FDC-3049-80A9-6BAD15B42EA4}" destId="{5AABDCEC-010E-E04D-A7AA-316A16777369}" srcOrd="0" destOrd="0" presId="urn:microsoft.com/office/officeart/2009/3/layout/HorizontalOrganizationChart#260"/>
    <dgm:cxn modelId="{F0344759-6AA7-4F45-BB3B-5431F86F809C}" type="presParOf" srcId="{A39ABE9E-0FDC-3049-80A9-6BAD15B42EA4}" destId="{A1EE76CA-3D32-4745-BB98-C3D94C1C0D80}" srcOrd="1" destOrd="0" presId="urn:microsoft.com/office/officeart/2009/3/layout/HorizontalOrganizationChart#260"/>
    <dgm:cxn modelId="{1F7B2122-ADDB-CE42-8248-45D796AADFCC}" type="presParOf" srcId="{100F0781-0D2C-8F44-8A5E-177D1888827C}" destId="{C74B09E2-DA67-234B-9031-F5C13AC764FE}" srcOrd="1" destOrd="0" presId="urn:microsoft.com/office/officeart/2009/3/layout/HorizontalOrganizationChart#260"/>
    <dgm:cxn modelId="{BA28537B-420E-524E-BF46-91F753FB0CBC}" type="presParOf" srcId="{100F0781-0D2C-8F44-8A5E-177D1888827C}" destId="{0A969889-DA33-A34A-B210-97A8642F94D5}" srcOrd="2" destOrd="0" presId="urn:microsoft.com/office/officeart/2009/3/layout/HorizontalOrganizationChart#260"/>
    <dgm:cxn modelId="{7D0F4D4C-53B2-D246-BFEE-7799A707856C}" type="presParOf" srcId="{4C3D3FAF-518E-6C49-A2C1-2CE3B2C4A287}" destId="{8C04021C-E693-0040-8651-B19E85018D01}" srcOrd="2" destOrd="0" presId="urn:microsoft.com/office/officeart/2009/3/layout/HorizontalOrganizationChart#26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61" loCatId="" qsTypeId="urn:microsoft.com/office/officeart/2005/8/quickstyle/simple1#289" qsCatId="simple" csTypeId="urn:microsoft.com/office/officeart/2005/8/colors/accent5_1#289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55EF6817-AD38-BD4A-9986-9DB6D5470852}" type="presOf" srcId="{305BB09E-89CA-564D-BA60-5C616963122F}" destId="{1A63EF55-B5BE-084D-AD0E-4AEAA20BF751}" srcOrd="0" destOrd="0" presId="urn:microsoft.com/office/officeart/2009/3/layout/HorizontalOrganizationChart#261"/>
    <dgm:cxn modelId="{59C3FF4A-0FA2-D94C-B690-E582730A66E9}" type="presOf" srcId="{91871658-5C3D-F04D-A1FC-7A5BB58FC96F}" destId="{EA7032B5-8E6A-E14A-9112-5C08890AFF8F}" srcOrd="0" destOrd="0" presId="urn:microsoft.com/office/officeart/2009/3/layout/HorizontalOrganizationChart#261"/>
    <dgm:cxn modelId="{A90F4524-1390-A441-8811-ABC49045F7C9}" type="presOf" srcId="{65E9E3D3-0537-D643-B784-73F8876D6C02}" destId="{68DA386D-1296-CD45-AEE7-31F56F68D37D}" srcOrd="1" destOrd="0" presId="urn:microsoft.com/office/officeart/2009/3/layout/HorizontalOrganizationChart#261"/>
    <dgm:cxn modelId="{72AF3D2D-1EC3-394A-AEB5-96A8AC32D2E9}" type="presOf" srcId="{9ACEFF22-BFCE-304E-9C13-8A241477B3A7}" destId="{A1EE76CA-3D32-4745-BB98-C3D94C1C0D80}" srcOrd="1" destOrd="0" presId="urn:microsoft.com/office/officeart/2009/3/layout/HorizontalOrganizationChart#261"/>
    <dgm:cxn modelId="{700CB87E-59B7-0E41-B739-8684F468F09B}" type="presOf" srcId="{9ACEFF22-BFCE-304E-9C13-8A241477B3A7}" destId="{5AABDCEC-010E-E04D-A7AA-316A16777369}" srcOrd="0" destOrd="0" presId="urn:microsoft.com/office/officeart/2009/3/layout/HorizontalOrganizationChart#261"/>
    <dgm:cxn modelId="{E2F38F0F-A5E2-B045-8C1B-5D585B1FE604}" type="presOf" srcId="{4685CA47-9AC7-E740-98BE-6E7FE0604AE1}" destId="{42A5C67A-A6F4-3542-A303-30B8DD65057D}" srcOrd="0" destOrd="0" presId="urn:microsoft.com/office/officeart/2009/3/layout/HorizontalOrganizationChart#261"/>
    <dgm:cxn modelId="{933AED48-43BE-4244-A47C-D7816A8BCA56}" type="presOf" srcId="{3C47112F-4312-AD43-BC31-10A824E4A822}" destId="{0093053F-1C5F-D249-8099-BE775E1635EB}" srcOrd="0" destOrd="0" presId="urn:microsoft.com/office/officeart/2009/3/layout/HorizontalOrganizationChart#261"/>
    <dgm:cxn modelId="{7B6CBEB6-945A-7A46-BEE4-9D7250C6633E}" type="presOf" srcId="{FC63478C-1BBC-9E41-8ADC-FBC9154F617D}" destId="{564527E0-4F81-0749-8D15-7FC58DBD7C32}" srcOrd="0" destOrd="0" presId="urn:microsoft.com/office/officeart/2009/3/layout/HorizontalOrganizationChart#261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DEB3F5D6-7E00-D242-B3C7-88D61EA20F93}" type="presOf" srcId="{62A4E36E-F3C1-C04C-9953-B32ADB29EE82}" destId="{6DACE414-0D04-5B41-9AE9-80A799D24964}" srcOrd="1" destOrd="0" presId="urn:microsoft.com/office/officeart/2009/3/layout/HorizontalOrganizationChart#261"/>
    <dgm:cxn modelId="{4335BB4F-3B20-FB40-8D06-D990156C5113}" type="presOf" srcId="{24A3F7E4-5229-7F40-A7BE-C55DAC09910C}" destId="{AB1B930A-5BBD-D14D-A038-FD59669854CC}" srcOrd="0" destOrd="0" presId="urn:microsoft.com/office/officeart/2009/3/layout/HorizontalOrganizationChart#261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456A9B5F-DC68-4C4E-8B1F-C5BA5FE36F1F}" type="presOf" srcId="{65E9E3D3-0537-D643-B784-73F8876D6C02}" destId="{A2E96834-D69F-6C4F-B0B8-656A8D9643B0}" srcOrd="0" destOrd="0" presId="urn:microsoft.com/office/officeart/2009/3/layout/HorizontalOrganizationChart#261"/>
    <dgm:cxn modelId="{D48BEF74-F205-6146-B3F2-6B69ACE3F6CD}" type="presOf" srcId="{637E5DC8-941B-2F4A-B1AE-0817F4316227}" destId="{9FBC76AB-212F-8940-888B-CD4C9FC59450}" srcOrd="0" destOrd="0" presId="urn:microsoft.com/office/officeart/2009/3/layout/HorizontalOrganizationChart#261"/>
    <dgm:cxn modelId="{451AF249-242D-884E-836A-D19C81132C82}" type="presOf" srcId="{62A4E36E-F3C1-C04C-9953-B32ADB29EE82}" destId="{4C79B413-7119-334C-B01C-EE7D8EB1E552}" srcOrd="0" destOrd="0" presId="urn:microsoft.com/office/officeart/2009/3/layout/HorizontalOrganizationChart#261"/>
    <dgm:cxn modelId="{F512C131-89DF-CC44-AD23-FE07A11ABAD2}" type="presOf" srcId="{B4148F00-3A48-0541-9DE6-2805FE8C1B5E}" destId="{D769AE1D-24A9-7141-8B33-344BEC6D5DC1}" srcOrd="0" destOrd="0" presId="urn:microsoft.com/office/officeart/2009/3/layout/HorizontalOrganizationChart#261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83CD1430-DE64-564A-A1E1-37FED96F0295}" type="presOf" srcId="{305BB09E-89CA-564D-BA60-5C616963122F}" destId="{1A0203F5-58B5-D34E-A9AA-DBD26E9E265F}" srcOrd="1" destOrd="0" presId="urn:microsoft.com/office/officeart/2009/3/layout/HorizontalOrganizationChart#261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1ACB180F-0408-5545-B3BD-3CCA52908DF5}" type="presOf" srcId="{4685CA47-9AC7-E740-98BE-6E7FE0604AE1}" destId="{159FA9EF-79C1-E544-9199-2809346B57B3}" srcOrd="1" destOrd="0" presId="urn:microsoft.com/office/officeart/2009/3/layout/HorizontalOrganizationChart#261"/>
    <dgm:cxn modelId="{AC05EB39-A37D-F241-A795-98AFD532851F}" type="presOf" srcId="{3C47112F-4312-AD43-BC31-10A824E4A822}" destId="{FF4D4B85-B32D-9F43-A0D8-515A0843FD13}" srcOrd="1" destOrd="0" presId="urn:microsoft.com/office/officeart/2009/3/layout/HorizontalOrganizationChart#261"/>
    <dgm:cxn modelId="{04C82618-C105-F240-87AD-9CFED205DD8E}" type="presOf" srcId="{C84108CA-1057-DA43-95F3-7CAF5FF654B0}" destId="{2288FD34-22BA-704C-AD92-31F9F855B517}" srcOrd="0" destOrd="0" presId="urn:microsoft.com/office/officeart/2009/3/layout/HorizontalOrganizationChart#261"/>
    <dgm:cxn modelId="{F010135C-4281-8344-BC58-F2322DAF3087}" type="presParOf" srcId="{2288FD34-22BA-704C-AD92-31F9F855B517}" destId="{4C3D3FAF-518E-6C49-A2C1-2CE3B2C4A287}" srcOrd="0" destOrd="0" presId="urn:microsoft.com/office/officeart/2009/3/layout/HorizontalOrganizationChart#261"/>
    <dgm:cxn modelId="{E594332D-D747-9841-A667-FE1B4A00D3EE}" type="presParOf" srcId="{4C3D3FAF-518E-6C49-A2C1-2CE3B2C4A287}" destId="{9DB823C8-46C1-AF49-9DF9-A9BE2BEB89AE}" srcOrd="0" destOrd="0" presId="urn:microsoft.com/office/officeart/2009/3/layout/HorizontalOrganizationChart#261"/>
    <dgm:cxn modelId="{01FCD704-7BF9-7941-86AF-1F7BA38ADE23}" type="presParOf" srcId="{9DB823C8-46C1-AF49-9DF9-A9BE2BEB89AE}" destId="{A2E96834-D69F-6C4F-B0B8-656A8D9643B0}" srcOrd="0" destOrd="0" presId="urn:microsoft.com/office/officeart/2009/3/layout/HorizontalOrganizationChart#261"/>
    <dgm:cxn modelId="{EC7E3D2D-2275-DB40-AF45-F5BA5A3C4D6C}" type="presParOf" srcId="{9DB823C8-46C1-AF49-9DF9-A9BE2BEB89AE}" destId="{68DA386D-1296-CD45-AEE7-31F56F68D37D}" srcOrd="1" destOrd="0" presId="urn:microsoft.com/office/officeart/2009/3/layout/HorizontalOrganizationChart#261"/>
    <dgm:cxn modelId="{FA8F7A60-2985-A34C-B6F6-05944246DBE8}" type="presParOf" srcId="{4C3D3FAF-518E-6C49-A2C1-2CE3B2C4A287}" destId="{896EDC34-08D4-F943-8ECB-6CB25D39512A}" srcOrd="1" destOrd="0" presId="urn:microsoft.com/office/officeart/2009/3/layout/HorizontalOrganizationChart#261"/>
    <dgm:cxn modelId="{583F04DD-51D1-214C-A5B0-7A17E9E9C209}" type="presParOf" srcId="{896EDC34-08D4-F943-8ECB-6CB25D39512A}" destId="{EA7032B5-8E6A-E14A-9112-5C08890AFF8F}" srcOrd="0" destOrd="0" presId="urn:microsoft.com/office/officeart/2009/3/layout/HorizontalOrganizationChart#261"/>
    <dgm:cxn modelId="{E561C488-E84B-C447-9039-58FF742C6FB9}" type="presParOf" srcId="{896EDC34-08D4-F943-8ECB-6CB25D39512A}" destId="{DF10D381-A89F-3846-922C-37CCBCB21D49}" srcOrd="1" destOrd="0" presId="urn:microsoft.com/office/officeart/2009/3/layout/HorizontalOrganizationChart#261"/>
    <dgm:cxn modelId="{919F1EDF-CB96-4949-BCDF-713FE71852E0}" type="presParOf" srcId="{DF10D381-A89F-3846-922C-37CCBCB21D49}" destId="{D583B74B-E3F2-744F-AEDA-F599741356C8}" srcOrd="0" destOrd="0" presId="urn:microsoft.com/office/officeart/2009/3/layout/HorizontalOrganizationChart#261"/>
    <dgm:cxn modelId="{57427303-86DE-114F-B38D-C158C923ECED}" type="presParOf" srcId="{D583B74B-E3F2-744F-AEDA-F599741356C8}" destId="{42A5C67A-A6F4-3542-A303-30B8DD65057D}" srcOrd="0" destOrd="0" presId="urn:microsoft.com/office/officeart/2009/3/layout/HorizontalOrganizationChart#261"/>
    <dgm:cxn modelId="{4A429B37-00BF-FB49-B4F9-2B067D933237}" type="presParOf" srcId="{D583B74B-E3F2-744F-AEDA-F599741356C8}" destId="{159FA9EF-79C1-E544-9199-2809346B57B3}" srcOrd="1" destOrd="0" presId="urn:microsoft.com/office/officeart/2009/3/layout/HorizontalOrganizationChart#261"/>
    <dgm:cxn modelId="{17890219-1A22-A240-AE9F-5C04C06420E6}" type="presParOf" srcId="{DF10D381-A89F-3846-922C-37CCBCB21D49}" destId="{57E3D6CE-58A9-3B4F-BDEF-1CC63E43482F}" srcOrd="1" destOrd="0" presId="urn:microsoft.com/office/officeart/2009/3/layout/HorizontalOrganizationChart#261"/>
    <dgm:cxn modelId="{2A7D0A77-0337-DC4B-A9B0-51F1F8ACD175}" type="presParOf" srcId="{DF10D381-A89F-3846-922C-37CCBCB21D49}" destId="{D72D3F25-335E-B94E-A54E-CC9ABCE68324}" srcOrd="2" destOrd="0" presId="urn:microsoft.com/office/officeart/2009/3/layout/HorizontalOrganizationChart#261"/>
    <dgm:cxn modelId="{C2BF9EA4-F531-9143-9CCB-79C952C81C9B}" type="presParOf" srcId="{896EDC34-08D4-F943-8ECB-6CB25D39512A}" destId="{D769AE1D-24A9-7141-8B33-344BEC6D5DC1}" srcOrd="2" destOrd="0" presId="urn:microsoft.com/office/officeart/2009/3/layout/HorizontalOrganizationChart#261"/>
    <dgm:cxn modelId="{243837E5-D88D-6349-B312-92B866EFC893}" type="presParOf" srcId="{896EDC34-08D4-F943-8ECB-6CB25D39512A}" destId="{86A493E2-0E33-0045-A45D-CF7F96341E11}" srcOrd="3" destOrd="0" presId="urn:microsoft.com/office/officeart/2009/3/layout/HorizontalOrganizationChart#261"/>
    <dgm:cxn modelId="{0D0E29C3-ABFA-9246-92DB-986018FED48C}" type="presParOf" srcId="{86A493E2-0E33-0045-A45D-CF7F96341E11}" destId="{393C0281-3FE2-D94C-B521-6396274A946F}" srcOrd="0" destOrd="0" presId="urn:microsoft.com/office/officeart/2009/3/layout/HorizontalOrganizationChart#261"/>
    <dgm:cxn modelId="{B1AF5C80-2348-3A47-82E7-86541D2057DE}" type="presParOf" srcId="{393C0281-3FE2-D94C-B521-6396274A946F}" destId="{1A63EF55-B5BE-084D-AD0E-4AEAA20BF751}" srcOrd="0" destOrd="0" presId="urn:microsoft.com/office/officeart/2009/3/layout/HorizontalOrganizationChart#261"/>
    <dgm:cxn modelId="{E48F7E47-4ACC-EC47-8D5D-357EE66EF15D}" type="presParOf" srcId="{393C0281-3FE2-D94C-B521-6396274A946F}" destId="{1A0203F5-58B5-D34E-A9AA-DBD26E9E265F}" srcOrd="1" destOrd="0" presId="urn:microsoft.com/office/officeart/2009/3/layout/HorizontalOrganizationChart#261"/>
    <dgm:cxn modelId="{9582638E-7D65-6A43-AA5B-E00E79972217}" type="presParOf" srcId="{86A493E2-0E33-0045-A45D-CF7F96341E11}" destId="{C9BBEBB2-3F99-8C47-BEB2-68F7FA896546}" srcOrd="1" destOrd="0" presId="urn:microsoft.com/office/officeart/2009/3/layout/HorizontalOrganizationChart#261"/>
    <dgm:cxn modelId="{D204BDBC-BA14-8245-BAF6-12749C1182B2}" type="presParOf" srcId="{C9BBEBB2-3F99-8C47-BEB2-68F7FA896546}" destId="{AB1B930A-5BBD-D14D-A038-FD59669854CC}" srcOrd="0" destOrd="0" presId="urn:microsoft.com/office/officeart/2009/3/layout/HorizontalOrganizationChart#261"/>
    <dgm:cxn modelId="{DF4C7C76-80AD-8840-AA39-3B2894EF6729}" type="presParOf" srcId="{C9BBEBB2-3F99-8C47-BEB2-68F7FA896546}" destId="{CAE9F499-0360-6649-BCCF-27AECD92A4A6}" srcOrd="1" destOrd="0" presId="urn:microsoft.com/office/officeart/2009/3/layout/HorizontalOrganizationChart#261"/>
    <dgm:cxn modelId="{C646F611-12D1-C34E-A921-374297D668E5}" type="presParOf" srcId="{CAE9F499-0360-6649-BCCF-27AECD92A4A6}" destId="{D54CD12C-7FE4-D741-A333-2E36A5D76BDA}" srcOrd="0" destOrd="0" presId="urn:microsoft.com/office/officeart/2009/3/layout/HorizontalOrganizationChart#261"/>
    <dgm:cxn modelId="{9D0B55B2-7FD4-204B-A3D4-E4AD569F1EA5}" type="presParOf" srcId="{D54CD12C-7FE4-D741-A333-2E36A5D76BDA}" destId="{0093053F-1C5F-D249-8099-BE775E1635EB}" srcOrd="0" destOrd="0" presId="urn:microsoft.com/office/officeart/2009/3/layout/HorizontalOrganizationChart#261"/>
    <dgm:cxn modelId="{0A0481D9-339D-434E-AFFC-F3BCF7D5E01A}" type="presParOf" srcId="{D54CD12C-7FE4-D741-A333-2E36A5D76BDA}" destId="{FF4D4B85-B32D-9F43-A0D8-515A0843FD13}" srcOrd="1" destOrd="0" presId="urn:microsoft.com/office/officeart/2009/3/layout/HorizontalOrganizationChart#261"/>
    <dgm:cxn modelId="{72F9A3CF-3A27-0042-8DFF-BCE8E60F0797}" type="presParOf" srcId="{CAE9F499-0360-6649-BCCF-27AECD92A4A6}" destId="{E8DEF2B8-9282-0048-A92A-A257775FEBC6}" srcOrd="1" destOrd="0" presId="urn:microsoft.com/office/officeart/2009/3/layout/HorizontalOrganizationChart#261"/>
    <dgm:cxn modelId="{23FD3295-63D8-1044-8772-502CD5597F79}" type="presParOf" srcId="{CAE9F499-0360-6649-BCCF-27AECD92A4A6}" destId="{CE176C47-7861-794B-A449-F98188741044}" srcOrd="2" destOrd="0" presId="urn:microsoft.com/office/officeart/2009/3/layout/HorizontalOrganizationChart#261"/>
    <dgm:cxn modelId="{1794AF94-E0F9-2B4D-8B74-50257B567F37}" type="presParOf" srcId="{C9BBEBB2-3F99-8C47-BEB2-68F7FA896546}" destId="{564527E0-4F81-0749-8D15-7FC58DBD7C32}" srcOrd="2" destOrd="0" presId="urn:microsoft.com/office/officeart/2009/3/layout/HorizontalOrganizationChart#261"/>
    <dgm:cxn modelId="{9BC52EA4-1146-3546-981F-C4A6DB3C6939}" type="presParOf" srcId="{C9BBEBB2-3F99-8C47-BEB2-68F7FA896546}" destId="{F121C412-14FE-4645-8113-71139DBC1B05}" srcOrd="3" destOrd="0" presId="urn:microsoft.com/office/officeart/2009/3/layout/HorizontalOrganizationChart#261"/>
    <dgm:cxn modelId="{75E7AE5C-4E74-4147-AAC7-6119D1A7145A}" type="presParOf" srcId="{F121C412-14FE-4645-8113-71139DBC1B05}" destId="{04F7D8B7-A24F-7348-892A-CD8DC02F855E}" srcOrd="0" destOrd="0" presId="urn:microsoft.com/office/officeart/2009/3/layout/HorizontalOrganizationChart#261"/>
    <dgm:cxn modelId="{BD138AC4-303E-F34D-A9ED-5140F3B415A9}" type="presParOf" srcId="{04F7D8B7-A24F-7348-892A-CD8DC02F855E}" destId="{4C79B413-7119-334C-B01C-EE7D8EB1E552}" srcOrd="0" destOrd="0" presId="urn:microsoft.com/office/officeart/2009/3/layout/HorizontalOrganizationChart#261"/>
    <dgm:cxn modelId="{4B663221-BB0F-9D4F-BF59-9B973C4DDC3A}" type="presParOf" srcId="{04F7D8B7-A24F-7348-892A-CD8DC02F855E}" destId="{6DACE414-0D04-5B41-9AE9-80A799D24964}" srcOrd="1" destOrd="0" presId="urn:microsoft.com/office/officeart/2009/3/layout/HorizontalOrganizationChart#261"/>
    <dgm:cxn modelId="{E1B9DEF6-654E-1049-B040-877E67149CB9}" type="presParOf" srcId="{F121C412-14FE-4645-8113-71139DBC1B05}" destId="{D256140F-DBA0-6441-9D4B-51F68C620EF8}" srcOrd="1" destOrd="0" presId="urn:microsoft.com/office/officeart/2009/3/layout/HorizontalOrganizationChart#261"/>
    <dgm:cxn modelId="{12CA9151-8476-304C-9183-FD87AD38B776}" type="presParOf" srcId="{F121C412-14FE-4645-8113-71139DBC1B05}" destId="{17E1F377-24BD-EE48-83B8-01537942D6F4}" srcOrd="2" destOrd="0" presId="urn:microsoft.com/office/officeart/2009/3/layout/HorizontalOrganizationChart#261"/>
    <dgm:cxn modelId="{FA499600-A629-FC4F-908B-E4BC123E5948}" type="presParOf" srcId="{86A493E2-0E33-0045-A45D-CF7F96341E11}" destId="{FD7C51B7-E235-FF4A-8CE2-9903CD0D5701}" srcOrd="2" destOrd="0" presId="urn:microsoft.com/office/officeart/2009/3/layout/HorizontalOrganizationChart#261"/>
    <dgm:cxn modelId="{324415BA-305C-7247-8234-44DC8D3EA7E3}" type="presParOf" srcId="{896EDC34-08D4-F943-8ECB-6CB25D39512A}" destId="{9FBC76AB-212F-8940-888B-CD4C9FC59450}" srcOrd="4" destOrd="0" presId="urn:microsoft.com/office/officeart/2009/3/layout/HorizontalOrganizationChart#261"/>
    <dgm:cxn modelId="{D9374797-4BA9-3148-9DE0-6E156090DAA1}" type="presParOf" srcId="{896EDC34-08D4-F943-8ECB-6CB25D39512A}" destId="{100F0781-0D2C-8F44-8A5E-177D1888827C}" srcOrd="5" destOrd="0" presId="urn:microsoft.com/office/officeart/2009/3/layout/HorizontalOrganizationChart#261"/>
    <dgm:cxn modelId="{80B8594B-BDFD-D749-A5F1-3B15468667F2}" type="presParOf" srcId="{100F0781-0D2C-8F44-8A5E-177D1888827C}" destId="{A39ABE9E-0FDC-3049-80A9-6BAD15B42EA4}" srcOrd="0" destOrd="0" presId="urn:microsoft.com/office/officeart/2009/3/layout/HorizontalOrganizationChart#261"/>
    <dgm:cxn modelId="{A241BF05-FE6C-0D4A-942B-033F0333789B}" type="presParOf" srcId="{A39ABE9E-0FDC-3049-80A9-6BAD15B42EA4}" destId="{5AABDCEC-010E-E04D-A7AA-316A16777369}" srcOrd="0" destOrd="0" presId="urn:microsoft.com/office/officeart/2009/3/layout/HorizontalOrganizationChart#261"/>
    <dgm:cxn modelId="{6F93B08E-2E1F-5E4E-901E-22D670498EC1}" type="presParOf" srcId="{A39ABE9E-0FDC-3049-80A9-6BAD15B42EA4}" destId="{A1EE76CA-3D32-4745-BB98-C3D94C1C0D80}" srcOrd="1" destOrd="0" presId="urn:microsoft.com/office/officeart/2009/3/layout/HorizontalOrganizationChart#261"/>
    <dgm:cxn modelId="{98EFD307-58DC-0748-A837-E31347F78614}" type="presParOf" srcId="{100F0781-0D2C-8F44-8A5E-177D1888827C}" destId="{C74B09E2-DA67-234B-9031-F5C13AC764FE}" srcOrd="1" destOrd="0" presId="urn:microsoft.com/office/officeart/2009/3/layout/HorizontalOrganizationChart#261"/>
    <dgm:cxn modelId="{D541B5E7-A9EB-9248-9049-5E35CEF5A557}" type="presParOf" srcId="{100F0781-0D2C-8F44-8A5E-177D1888827C}" destId="{0A969889-DA33-A34A-B210-97A8642F94D5}" srcOrd="2" destOrd="0" presId="urn:microsoft.com/office/officeart/2009/3/layout/HorizontalOrganizationChart#261"/>
    <dgm:cxn modelId="{CC342163-17BB-924B-8797-0BFB0E4029A4}" type="presParOf" srcId="{4C3D3FAF-518E-6C49-A2C1-2CE3B2C4A287}" destId="{8C04021C-E693-0040-8651-B19E85018D01}" srcOrd="2" destOrd="0" presId="urn:microsoft.com/office/officeart/2009/3/layout/HorizontalOrganizationChart#26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62" loCatId="" qsTypeId="urn:microsoft.com/office/officeart/2005/8/quickstyle/simple1#290" qsCatId="simple" csTypeId="urn:microsoft.com/office/officeart/2005/8/colors/accent5_1#290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9F38E54C-2DD4-1040-A986-238550986B36}" type="presOf" srcId="{62A4E36E-F3C1-C04C-9953-B32ADB29EE82}" destId="{4C79B413-7119-334C-B01C-EE7D8EB1E552}" srcOrd="0" destOrd="0" presId="urn:microsoft.com/office/officeart/2009/3/layout/HorizontalOrganizationChart#262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97528A74-DAE5-944B-86AC-EFF8B5DCBD06}" type="presOf" srcId="{C84108CA-1057-DA43-95F3-7CAF5FF654B0}" destId="{2288FD34-22BA-704C-AD92-31F9F855B517}" srcOrd="0" destOrd="0" presId="urn:microsoft.com/office/officeart/2009/3/layout/HorizontalOrganizationChart#262"/>
    <dgm:cxn modelId="{D8DBC430-5E58-C048-BBA7-F9801E5D4390}" type="presOf" srcId="{305BB09E-89CA-564D-BA60-5C616963122F}" destId="{1A63EF55-B5BE-084D-AD0E-4AEAA20BF751}" srcOrd="0" destOrd="0" presId="urn:microsoft.com/office/officeart/2009/3/layout/HorizontalOrganizationChart#262"/>
    <dgm:cxn modelId="{BED4D6EB-1C81-6B4B-8EE0-460BE1586963}" type="presOf" srcId="{FC63478C-1BBC-9E41-8ADC-FBC9154F617D}" destId="{564527E0-4F81-0749-8D15-7FC58DBD7C32}" srcOrd="0" destOrd="0" presId="urn:microsoft.com/office/officeart/2009/3/layout/HorizontalOrganizationChart#262"/>
    <dgm:cxn modelId="{D472871E-928F-D74E-BBF5-9C70E3EE1567}" type="presOf" srcId="{4685CA47-9AC7-E740-98BE-6E7FE0604AE1}" destId="{42A5C67A-A6F4-3542-A303-30B8DD65057D}" srcOrd="0" destOrd="0" presId="urn:microsoft.com/office/officeart/2009/3/layout/HorizontalOrganizationChart#262"/>
    <dgm:cxn modelId="{AD01DB9E-4F8A-B245-9C8F-120B3C63F0E3}" type="presOf" srcId="{91871658-5C3D-F04D-A1FC-7A5BB58FC96F}" destId="{EA7032B5-8E6A-E14A-9112-5C08890AFF8F}" srcOrd="0" destOrd="0" presId="urn:microsoft.com/office/officeart/2009/3/layout/HorizontalOrganizationChart#262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7042A97A-A660-2B4F-90CC-03239B40935F}" type="presOf" srcId="{305BB09E-89CA-564D-BA60-5C616963122F}" destId="{1A0203F5-58B5-D34E-A9AA-DBD26E9E265F}" srcOrd="1" destOrd="0" presId="urn:microsoft.com/office/officeart/2009/3/layout/HorizontalOrganizationChart#262"/>
    <dgm:cxn modelId="{16D09065-85FC-454E-9695-22138C7800E7}" type="presOf" srcId="{9ACEFF22-BFCE-304E-9C13-8A241477B3A7}" destId="{A1EE76CA-3D32-4745-BB98-C3D94C1C0D80}" srcOrd="1" destOrd="0" presId="urn:microsoft.com/office/officeart/2009/3/layout/HorizontalOrganizationChart#262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7330D7AC-EFA3-ED4E-BA6A-B86AE70EF363}" type="presOf" srcId="{B4148F00-3A48-0541-9DE6-2805FE8C1B5E}" destId="{D769AE1D-24A9-7141-8B33-344BEC6D5DC1}" srcOrd="0" destOrd="0" presId="urn:microsoft.com/office/officeart/2009/3/layout/HorizontalOrganizationChart#262"/>
    <dgm:cxn modelId="{36D02298-D651-484D-8D12-338FB76CE39D}" type="presOf" srcId="{24A3F7E4-5229-7F40-A7BE-C55DAC09910C}" destId="{AB1B930A-5BBD-D14D-A038-FD59669854CC}" srcOrd="0" destOrd="0" presId="urn:microsoft.com/office/officeart/2009/3/layout/HorizontalOrganizationChart#262"/>
    <dgm:cxn modelId="{76C02F76-3791-7448-AB19-DEC25F229C8C}" type="presOf" srcId="{62A4E36E-F3C1-C04C-9953-B32ADB29EE82}" destId="{6DACE414-0D04-5B41-9AE9-80A799D24964}" srcOrd="1" destOrd="0" presId="urn:microsoft.com/office/officeart/2009/3/layout/HorizontalOrganizationChart#262"/>
    <dgm:cxn modelId="{AA95F16E-0A68-E04A-A25F-B3C2DC1B9984}" type="presOf" srcId="{65E9E3D3-0537-D643-B784-73F8876D6C02}" destId="{A2E96834-D69F-6C4F-B0B8-656A8D9643B0}" srcOrd="0" destOrd="0" presId="urn:microsoft.com/office/officeart/2009/3/layout/HorizontalOrganizationChart#262"/>
    <dgm:cxn modelId="{E60BE883-C1C1-6545-A115-94846E363387}" type="presOf" srcId="{3C47112F-4312-AD43-BC31-10A824E4A822}" destId="{FF4D4B85-B32D-9F43-A0D8-515A0843FD13}" srcOrd="1" destOrd="0" presId="urn:microsoft.com/office/officeart/2009/3/layout/HorizontalOrganizationChart#262"/>
    <dgm:cxn modelId="{91A14C23-D2A8-7645-A0DA-CF3AC697F4A2}" type="presOf" srcId="{3C47112F-4312-AD43-BC31-10A824E4A822}" destId="{0093053F-1C5F-D249-8099-BE775E1635EB}" srcOrd="0" destOrd="0" presId="urn:microsoft.com/office/officeart/2009/3/layout/HorizontalOrganizationChart#262"/>
    <dgm:cxn modelId="{9209ED73-DB50-9240-AD6C-356AB16D81CA}" type="presOf" srcId="{9ACEFF22-BFCE-304E-9C13-8A241477B3A7}" destId="{5AABDCEC-010E-E04D-A7AA-316A16777369}" srcOrd="0" destOrd="0" presId="urn:microsoft.com/office/officeart/2009/3/layout/HorizontalOrganizationChart#262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92D43E07-82A5-FA4F-A67F-0414393403AC}" type="presOf" srcId="{637E5DC8-941B-2F4A-B1AE-0817F4316227}" destId="{9FBC76AB-212F-8940-888B-CD4C9FC59450}" srcOrd="0" destOrd="0" presId="urn:microsoft.com/office/officeart/2009/3/layout/HorizontalOrganizationChart#262"/>
    <dgm:cxn modelId="{2585396D-945C-C148-A2FD-169A5FDDBAF6}" type="presOf" srcId="{4685CA47-9AC7-E740-98BE-6E7FE0604AE1}" destId="{159FA9EF-79C1-E544-9199-2809346B57B3}" srcOrd="1" destOrd="0" presId="urn:microsoft.com/office/officeart/2009/3/layout/HorizontalOrganizationChart#262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13E85BFA-2EB7-F047-99AC-BB7C1BC035DB}" type="presOf" srcId="{65E9E3D3-0537-D643-B784-73F8876D6C02}" destId="{68DA386D-1296-CD45-AEE7-31F56F68D37D}" srcOrd="1" destOrd="0" presId="urn:microsoft.com/office/officeart/2009/3/layout/HorizontalOrganizationChart#262"/>
    <dgm:cxn modelId="{17844622-616D-4B4F-B8FA-CBE833BB6AA8}" type="presParOf" srcId="{2288FD34-22BA-704C-AD92-31F9F855B517}" destId="{4C3D3FAF-518E-6C49-A2C1-2CE3B2C4A287}" srcOrd="0" destOrd="0" presId="urn:microsoft.com/office/officeart/2009/3/layout/HorizontalOrganizationChart#262"/>
    <dgm:cxn modelId="{F41B3FBA-B142-2944-BF18-97C02174E3F2}" type="presParOf" srcId="{4C3D3FAF-518E-6C49-A2C1-2CE3B2C4A287}" destId="{9DB823C8-46C1-AF49-9DF9-A9BE2BEB89AE}" srcOrd="0" destOrd="0" presId="urn:microsoft.com/office/officeart/2009/3/layout/HorizontalOrganizationChart#262"/>
    <dgm:cxn modelId="{5B9EB2CF-E127-F649-86FF-832D846BA22E}" type="presParOf" srcId="{9DB823C8-46C1-AF49-9DF9-A9BE2BEB89AE}" destId="{A2E96834-D69F-6C4F-B0B8-656A8D9643B0}" srcOrd="0" destOrd="0" presId="urn:microsoft.com/office/officeart/2009/3/layout/HorizontalOrganizationChart#262"/>
    <dgm:cxn modelId="{481CBDBB-7C30-F64D-8A10-193664DD74BE}" type="presParOf" srcId="{9DB823C8-46C1-AF49-9DF9-A9BE2BEB89AE}" destId="{68DA386D-1296-CD45-AEE7-31F56F68D37D}" srcOrd="1" destOrd="0" presId="urn:microsoft.com/office/officeart/2009/3/layout/HorizontalOrganizationChart#262"/>
    <dgm:cxn modelId="{B89390D7-86F1-884F-89BD-0DC9B57597D2}" type="presParOf" srcId="{4C3D3FAF-518E-6C49-A2C1-2CE3B2C4A287}" destId="{896EDC34-08D4-F943-8ECB-6CB25D39512A}" srcOrd="1" destOrd="0" presId="urn:microsoft.com/office/officeart/2009/3/layout/HorizontalOrganizationChart#262"/>
    <dgm:cxn modelId="{B83CB583-2F1F-464D-8866-49B2A1118B0E}" type="presParOf" srcId="{896EDC34-08D4-F943-8ECB-6CB25D39512A}" destId="{EA7032B5-8E6A-E14A-9112-5C08890AFF8F}" srcOrd="0" destOrd="0" presId="urn:microsoft.com/office/officeart/2009/3/layout/HorizontalOrganizationChart#262"/>
    <dgm:cxn modelId="{626B20CC-5934-7640-804B-A2315F7F7DD6}" type="presParOf" srcId="{896EDC34-08D4-F943-8ECB-6CB25D39512A}" destId="{DF10D381-A89F-3846-922C-37CCBCB21D49}" srcOrd="1" destOrd="0" presId="urn:microsoft.com/office/officeart/2009/3/layout/HorizontalOrganizationChart#262"/>
    <dgm:cxn modelId="{EDDCE1B7-CDA2-1048-ACFF-A7EAE376ECB7}" type="presParOf" srcId="{DF10D381-A89F-3846-922C-37CCBCB21D49}" destId="{D583B74B-E3F2-744F-AEDA-F599741356C8}" srcOrd="0" destOrd="0" presId="urn:microsoft.com/office/officeart/2009/3/layout/HorizontalOrganizationChart#262"/>
    <dgm:cxn modelId="{D5744678-2318-694F-ADD9-3C9F2F4E7D79}" type="presParOf" srcId="{D583B74B-E3F2-744F-AEDA-F599741356C8}" destId="{42A5C67A-A6F4-3542-A303-30B8DD65057D}" srcOrd="0" destOrd="0" presId="urn:microsoft.com/office/officeart/2009/3/layout/HorizontalOrganizationChart#262"/>
    <dgm:cxn modelId="{B949C740-DE87-DD4A-843D-1A54F5762351}" type="presParOf" srcId="{D583B74B-E3F2-744F-AEDA-F599741356C8}" destId="{159FA9EF-79C1-E544-9199-2809346B57B3}" srcOrd="1" destOrd="0" presId="urn:microsoft.com/office/officeart/2009/3/layout/HorizontalOrganizationChart#262"/>
    <dgm:cxn modelId="{37ADC3D9-1C8A-F544-A400-299B149AFEF7}" type="presParOf" srcId="{DF10D381-A89F-3846-922C-37CCBCB21D49}" destId="{57E3D6CE-58A9-3B4F-BDEF-1CC63E43482F}" srcOrd="1" destOrd="0" presId="urn:microsoft.com/office/officeart/2009/3/layout/HorizontalOrganizationChart#262"/>
    <dgm:cxn modelId="{BB0FB6C2-E283-CB43-904C-3A421D4CBEFA}" type="presParOf" srcId="{DF10D381-A89F-3846-922C-37CCBCB21D49}" destId="{D72D3F25-335E-B94E-A54E-CC9ABCE68324}" srcOrd="2" destOrd="0" presId="urn:microsoft.com/office/officeart/2009/3/layout/HorizontalOrganizationChart#262"/>
    <dgm:cxn modelId="{B0C60C14-B0EF-4E4B-8873-2F88A20E7539}" type="presParOf" srcId="{896EDC34-08D4-F943-8ECB-6CB25D39512A}" destId="{D769AE1D-24A9-7141-8B33-344BEC6D5DC1}" srcOrd="2" destOrd="0" presId="urn:microsoft.com/office/officeart/2009/3/layout/HorizontalOrganizationChart#262"/>
    <dgm:cxn modelId="{311AFDD6-2ACA-5D4B-B25C-7DEBCCF13DDE}" type="presParOf" srcId="{896EDC34-08D4-F943-8ECB-6CB25D39512A}" destId="{86A493E2-0E33-0045-A45D-CF7F96341E11}" srcOrd="3" destOrd="0" presId="urn:microsoft.com/office/officeart/2009/3/layout/HorizontalOrganizationChart#262"/>
    <dgm:cxn modelId="{0C5A560D-954C-5845-A9FB-616EABA28318}" type="presParOf" srcId="{86A493E2-0E33-0045-A45D-CF7F96341E11}" destId="{393C0281-3FE2-D94C-B521-6396274A946F}" srcOrd="0" destOrd="0" presId="urn:microsoft.com/office/officeart/2009/3/layout/HorizontalOrganizationChart#262"/>
    <dgm:cxn modelId="{982E0B28-432E-904B-9754-DA6DCA71D0C8}" type="presParOf" srcId="{393C0281-3FE2-D94C-B521-6396274A946F}" destId="{1A63EF55-B5BE-084D-AD0E-4AEAA20BF751}" srcOrd="0" destOrd="0" presId="urn:microsoft.com/office/officeart/2009/3/layout/HorizontalOrganizationChart#262"/>
    <dgm:cxn modelId="{76BC2B7E-10FE-F243-8D3D-DB5E3BD1F1A2}" type="presParOf" srcId="{393C0281-3FE2-D94C-B521-6396274A946F}" destId="{1A0203F5-58B5-D34E-A9AA-DBD26E9E265F}" srcOrd="1" destOrd="0" presId="urn:microsoft.com/office/officeart/2009/3/layout/HorizontalOrganizationChart#262"/>
    <dgm:cxn modelId="{FFD64A29-DD40-9A4D-84EC-3E73E477D4C9}" type="presParOf" srcId="{86A493E2-0E33-0045-A45D-CF7F96341E11}" destId="{C9BBEBB2-3F99-8C47-BEB2-68F7FA896546}" srcOrd="1" destOrd="0" presId="urn:microsoft.com/office/officeart/2009/3/layout/HorizontalOrganizationChart#262"/>
    <dgm:cxn modelId="{C19AE88A-7733-5E46-90AE-A5ADB8852203}" type="presParOf" srcId="{C9BBEBB2-3F99-8C47-BEB2-68F7FA896546}" destId="{AB1B930A-5BBD-D14D-A038-FD59669854CC}" srcOrd="0" destOrd="0" presId="urn:microsoft.com/office/officeart/2009/3/layout/HorizontalOrganizationChart#262"/>
    <dgm:cxn modelId="{10DB4E41-E393-354F-B051-9399A61556D9}" type="presParOf" srcId="{C9BBEBB2-3F99-8C47-BEB2-68F7FA896546}" destId="{CAE9F499-0360-6649-BCCF-27AECD92A4A6}" srcOrd="1" destOrd="0" presId="urn:microsoft.com/office/officeart/2009/3/layout/HorizontalOrganizationChart#262"/>
    <dgm:cxn modelId="{A01C0A61-2F77-9D4F-A713-08C7F1A470A4}" type="presParOf" srcId="{CAE9F499-0360-6649-BCCF-27AECD92A4A6}" destId="{D54CD12C-7FE4-D741-A333-2E36A5D76BDA}" srcOrd="0" destOrd="0" presId="urn:microsoft.com/office/officeart/2009/3/layout/HorizontalOrganizationChart#262"/>
    <dgm:cxn modelId="{F6EE8561-2EE6-BA42-BC0B-848BCA49C234}" type="presParOf" srcId="{D54CD12C-7FE4-D741-A333-2E36A5D76BDA}" destId="{0093053F-1C5F-D249-8099-BE775E1635EB}" srcOrd="0" destOrd="0" presId="urn:microsoft.com/office/officeart/2009/3/layout/HorizontalOrganizationChart#262"/>
    <dgm:cxn modelId="{6B89E3D1-8A4E-2B47-8B2D-CE1C76BB1276}" type="presParOf" srcId="{D54CD12C-7FE4-D741-A333-2E36A5D76BDA}" destId="{FF4D4B85-B32D-9F43-A0D8-515A0843FD13}" srcOrd="1" destOrd="0" presId="urn:microsoft.com/office/officeart/2009/3/layout/HorizontalOrganizationChart#262"/>
    <dgm:cxn modelId="{ED4B9E2A-71A9-3643-BF63-C36B0DE24C5E}" type="presParOf" srcId="{CAE9F499-0360-6649-BCCF-27AECD92A4A6}" destId="{E8DEF2B8-9282-0048-A92A-A257775FEBC6}" srcOrd="1" destOrd="0" presId="urn:microsoft.com/office/officeart/2009/3/layout/HorizontalOrganizationChart#262"/>
    <dgm:cxn modelId="{8555728A-C33B-DA47-9968-878B6B0F8A06}" type="presParOf" srcId="{CAE9F499-0360-6649-BCCF-27AECD92A4A6}" destId="{CE176C47-7861-794B-A449-F98188741044}" srcOrd="2" destOrd="0" presId="urn:microsoft.com/office/officeart/2009/3/layout/HorizontalOrganizationChart#262"/>
    <dgm:cxn modelId="{A903E3D5-3AB0-DB4F-889F-C3E348E5EB5B}" type="presParOf" srcId="{C9BBEBB2-3F99-8C47-BEB2-68F7FA896546}" destId="{564527E0-4F81-0749-8D15-7FC58DBD7C32}" srcOrd="2" destOrd="0" presId="urn:microsoft.com/office/officeart/2009/3/layout/HorizontalOrganizationChart#262"/>
    <dgm:cxn modelId="{5E372463-AAC3-5F40-B074-049A3D00BD62}" type="presParOf" srcId="{C9BBEBB2-3F99-8C47-BEB2-68F7FA896546}" destId="{F121C412-14FE-4645-8113-71139DBC1B05}" srcOrd="3" destOrd="0" presId="urn:microsoft.com/office/officeart/2009/3/layout/HorizontalOrganizationChart#262"/>
    <dgm:cxn modelId="{B1B05590-0456-3741-8D11-69517AF6882B}" type="presParOf" srcId="{F121C412-14FE-4645-8113-71139DBC1B05}" destId="{04F7D8B7-A24F-7348-892A-CD8DC02F855E}" srcOrd="0" destOrd="0" presId="urn:microsoft.com/office/officeart/2009/3/layout/HorizontalOrganizationChart#262"/>
    <dgm:cxn modelId="{C85FF144-54CD-E649-8363-BCB15B70EE10}" type="presParOf" srcId="{04F7D8B7-A24F-7348-892A-CD8DC02F855E}" destId="{4C79B413-7119-334C-B01C-EE7D8EB1E552}" srcOrd="0" destOrd="0" presId="urn:microsoft.com/office/officeart/2009/3/layout/HorizontalOrganizationChart#262"/>
    <dgm:cxn modelId="{45017170-8D85-9343-A816-291B8E788CFD}" type="presParOf" srcId="{04F7D8B7-A24F-7348-892A-CD8DC02F855E}" destId="{6DACE414-0D04-5B41-9AE9-80A799D24964}" srcOrd="1" destOrd="0" presId="urn:microsoft.com/office/officeart/2009/3/layout/HorizontalOrganizationChart#262"/>
    <dgm:cxn modelId="{65405A87-0143-F344-BF82-1A52F8F6516F}" type="presParOf" srcId="{F121C412-14FE-4645-8113-71139DBC1B05}" destId="{D256140F-DBA0-6441-9D4B-51F68C620EF8}" srcOrd="1" destOrd="0" presId="urn:microsoft.com/office/officeart/2009/3/layout/HorizontalOrganizationChart#262"/>
    <dgm:cxn modelId="{F01C7D88-27D1-A34B-8B06-CB664FFF3D7C}" type="presParOf" srcId="{F121C412-14FE-4645-8113-71139DBC1B05}" destId="{17E1F377-24BD-EE48-83B8-01537942D6F4}" srcOrd="2" destOrd="0" presId="urn:microsoft.com/office/officeart/2009/3/layout/HorizontalOrganizationChart#262"/>
    <dgm:cxn modelId="{F1CFC705-01C2-B445-AD98-79B4A75915E7}" type="presParOf" srcId="{86A493E2-0E33-0045-A45D-CF7F96341E11}" destId="{FD7C51B7-E235-FF4A-8CE2-9903CD0D5701}" srcOrd="2" destOrd="0" presId="urn:microsoft.com/office/officeart/2009/3/layout/HorizontalOrganizationChart#262"/>
    <dgm:cxn modelId="{BFB8298F-5A9B-2148-8DCA-B71BDD2021A0}" type="presParOf" srcId="{896EDC34-08D4-F943-8ECB-6CB25D39512A}" destId="{9FBC76AB-212F-8940-888B-CD4C9FC59450}" srcOrd="4" destOrd="0" presId="urn:microsoft.com/office/officeart/2009/3/layout/HorizontalOrganizationChart#262"/>
    <dgm:cxn modelId="{E4B9F890-8680-234D-8D53-848A6AE0D371}" type="presParOf" srcId="{896EDC34-08D4-F943-8ECB-6CB25D39512A}" destId="{100F0781-0D2C-8F44-8A5E-177D1888827C}" srcOrd="5" destOrd="0" presId="urn:microsoft.com/office/officeart/2009/3/layout/HorizontalOrganizationChart#262"/>
    <dgm:cxn modelId="{E7D2392E-5E1B-8742-8453-1D5B4BA1D211}" type="presParOf" srcId="{100F0781-0D2C-8F44-8A5E-177D1888827C}" destId="{A39ABE9E-0FDC-3049-80A9-6BAD15B42EA4}" srcOrd="0" destOrd="0" presId="urn:microsoft.com/office/officeart/2009/3/layout/HorizontalOrganizationChart#262"/>
    <dgm:cxn modelId="{C97EAD3A-0A0A-424F-B8C2-C091BED66ACC}" type="presParOf" srcId="{A39ABE9E-0FDC-3049-80A9-6BAD15B42EA4}" destId="{5AABDCEC-010E-E04D-A7AA-316A16777369}" srcOrd="0" destOrd="0" presId="urn:microsoft.com/office/officeart/2009/3/layout/HorizontalOrganizationChart#262"/>
    <dgm:cxn modelId="{EF2AD8DA-7E0D-5048-B590-25BD1AE15DDE}" type="presParOf" srcId="{A39ABE9E-0FDC-3049-80A9-6BAD15B42EA4}" destId="{A1EE76CA-3D32-4745-BB98-C3D94C1C0D80}" srcOrd="1" destOrd="0" presId="urn:microsoft.com/office/officeart/2009/3/layout/HorizontalOrganizationChart#262"/>
    <dgm:cxn modelId="{F056F77F-E10A-C94F-9450-B2286D239FCB}" type="presParOf" srcId="{100F0781-0D2C-8F44-8A5E-177D1888827C}" destId="{C74B09E2-DA67-234B-9031-F5C13AC764FE}" srcOrd="1" destOrd="0" presId="urn:microsoft.com/office/officeart/2009/3/layout/HorizontalOrganizationChart#262"/>
    <dgm:cxn modelId="{0CEBEA0E-B2BD-B24F-BE82-F127A737AFA2}" type="presParOf" srcId="{100F0781-0D2C-8F44-8A5E-177D1888827C}" destId="{0A969889-DA33-A34A-B210-97A8642F94D5}" srcOrd="2" destOrd="0" presId="urn:microsoft.com/office/officeart/2009/3/layout/HorizontalOrganizationChart#262"/>
    <dgm:cxn modelId="{FAF5EA20-9378-D344-805F-FD357C29F90E}" type="presParOf" srcId="{4C3D3FAF-518E-6C49-A2C1-2CE3B2C4A287}" destId="{8C04021C-E693-0040-8651-B19E85018D01}" srcOrd="2" destOrd="0" presId="urn:microsoft.com/office/officeart/2009/3/layout/HorizontalOrganizationChart#26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63" loCatId="" qsTypeId="urn:microsoft.com/office/officeart/2005/8/quickstyle/simple1#291" qsCatId="simple" csTypeId="urn:microsoft.com/office/officeart/2005/8/colors/accent5_1#29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F31BCFB8-1CCA-454B-B085-0D135F372208}" type="presOf" srcId="{305BB09E-89CA-564D-BA60-5C616963122F}" destId="{1A0203F5-58B5-D34E-A9AA-DBD26E9E265F}" srcOrd="1" destOrd="0" presId="urn:microsoft.com/office/officeart/2009/3/layout/HorizontalOrganizationChart#263"/>
    <dgm:cxn modelId="{7254C353-4747-2245-AF5D-9076E917BF40}" type="presOf" srcId="{65E9E3D3-0537-D643-B784-73F8876D6C02}" destId="{68DA386D-1296-CD45-AEE7-31F56F68D37D}" srcOrd="1" destOrd="0" presId="urn:microsoft.com/office/officeart/2009/3/layout/HorizontalOrganizationChart#263"/>
    <dgm:cxn modelId="{A94807C3-84DD-2C4A-9954-44377C010675}" type="presOf" srcId="{65E9E3D3-0537-D643-B784-73F8876D6C02}" destId="{A2E96834-D69F-6C4F-B0B8-656A8D9643B0}" srcOrd="0" destOrd="0" presId="urn:microsoft.com/office/officeart/2009/3/layout/HorizontalOrganizationChart#263"/>
    <dgm:cxn modelId="{4B59AFF4-C347-2745-A456-10EB050456CE}" type="presOf" srcId="{91871658-5C3D-F04D-A1FC-7A5BB58FC96F}" destId="{EA7032B5-8E6A-E14A-9112-5C08890AFF8F}" srcOrd="0" destOrd="0" presId="urn:microsoft.com/office/officeart/2009/3/layout/HorizontalOrganizationChart#263"/>
    <dgm:cxn modelId="{24FEBAC9-95A0-354F-B18D-55D502178590}" type="presOf" srcId="{4685CA47-9AC7-E740-98BE-6E7FE0604AE1}" destId="{42A5C67A-A6F4-3542-A303-30B8DD65057D}" srcOrd="0" destOrd="0" presId="urn:microsoft.com/office/officeart/2009/3/layout/HorizontalOrganizationChart#263"/>
    <dgm:cxn modelId="{0ACB4B68-8261-7245-86FB-5F492AE4BAE4}" type="presOf" srcId="{62A4E36E-F3C1-C04C-9953-B32ADB29EE82}" destId="{4C79B413-7119-334C-B01C-EE7D8EB1E552}" srcOrd="0" destOrd="0" presId="urn:microsoft.com/office/officeart/2009/3/layout/HorizontalOrganizationChart#263"/>
    <dgm:cxn modelId="{5661EC0F-26DA-0F4C-B066-4860A470CF6B}" type="presOf" srcId="{9ACEFF22-BFCE-304E-9C13-8A241477B3A7}" destId="{5AABDCEC-010E-E04D-A7AA-316A16777369}" srcOrd="0" destOrd="0" presId="urn:microsoft.com/office/officeart/2009/3/layout/HorizontalOrganizationChart#263"/>
    <dgm:cxn modelId="{46FC2035-AD7B-C24C-B317-97250A8CB974}" type="presOf" srcId="{24A3F7E4-5229-7F40-A7BE-C55DAC09910C}" destId="{AB1B930A-5BBD-D14D-A038-FD59669854CC}" srcOrd="0" destOrd="0" presId="urn:microsoft.com/office/officeart/2009/3/layout/HorizontalOrganizationChart#263"/>
    <dgm:cxn modelId="{0F975823-5493-0748-BC68-9EDC5DF18FB8}" type="presOf" srcId="{637E5DC8-941B-2F4A-B1AE-0817F4316227}" destId="{9FBC76AB-212F-8940-888B-CD4C9FC59450}" srcOrd="0" destOrd="0" presId="urn:microsoft.com/office/officeart/2009/3/layout/HorizontalOrganizationChart#263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73FE96DF-18D2-8F4B-BBA9-E6C468E84875}" type="presOf" srcId="{62A4E36E-F3C1-C04C-9953-B32ADB29EE82}" destId="{6DACE414-0D04-5B41-9AE9-80A799D24964}" srcOrd="1" destOrd="0" presId="urn:microsoft.com/office/officeart/2009/3/layout/HorizontalOrganizationChart#263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BBD64694-8DB8-0748-9706-DA39587593D7}" type="presOf" srcId="{3C47112F-4312-AD43-BC31-10A824E4A822}" destId="{0093053F-1C5F-D249-8099-BE775E1635EB}" srcOrd="0" destOrd="0" presId="urn:microsoft.com/office/officeart/2009/3/layout/HorizontalOrganizationChart#263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348854FB-887A-2B4D-A00B-D265C63AF69F}" type="presOf" srcId="{FC63478C-1BBC-9E41-8ADC-FBC9154F617D}" destId="{564527E0-4F81-0749-8D15-7FC58DBD7C32}" srcOrd="0" destOrd="0" presId="urn:microsoft.com/office/officeart/2009/3/layout/HorizontalOrganizationChart#263"/>
    <dgm:cxn modelId="{32BDC2F0-ECF8-F446-8CB4-39DD0DF1A384}" type="presOf" srcId="{305BB09E-89CA-564D-BA60-5C616963122F}" destId="{1A63EF55-B5BE-084D-AD0E-4AEAA20BF751}" srcOrd="0" destOrd="0" presId="urn:microsoft.com/office/officeart/2009/3/layout/HorizontalOrganizationChart#263"/>
    <dgm:cxn modelId="{1A3E8EF0-3DFA-1C42-8EF3-9C0BD73B3468}" type="presOf" srcId="{B4148F00-3A48-0541-9DE6-2805FE8C1B5E}" destId="{D769AE1D-24A9-7141-8B33-344BEC6D5DC1}" srcOrd="0" destOrd="0" presId="urn:microsoft.com/office/officeart/2009/3/layout/HorizontalOrganizationChart#263"/>
    <dgm:cxn modelId="{4527C729-2590-6843-B785-28FD4320C1EC}" type="presOf" srcId="{C84108CA-1057-DA43-95F3-7CAF5FF654B0}" destId="{2288FD34-22BA-704C-AD92-31F9F855B517}" srcOrd="0" destOrd="0" presId="urn:microsoft.com/office/officeart/2009/3/layout/HorizontalOrganizationChart#263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BD9BFEEB-4319-9F4B-B498-5141161C083D}" type="presOf" srcId="{3C47112F-4312-AD43-BC31-10A824E4A822}" destId="{FF4D4B85-B32D-9F43-A0D8-515A0843FD13}" srcOrd="1" destOrd="0" presId="urn:microsoft.com/office/officeart/2009/3/layout/HorizontalOrganizationChart#263"/>
    <dgm:cxn modelId="{6C245836-2F78-7549-A4E9-AA4850BB8890}" type="presOf" srcId="{4685CA47-9AC7-E740-98BE-6E7FE0604AE1}" destId="{159FA9EF-79C1-E544-9199-2809346B57B3}" srcOrd="1" destOrd="0" presId="urn:microsoft.com/office/officeart/2009/3/layout/HorizontalOrganizationChart#263"/>
    <dgm:cxn modelId="{51CB0C89-0F2E-A041-9472-DAF25CFCFA84}" type="presOf" srcId="{9ACEFF22-BFCE-304E-9C13-8A241477B3A7}" destId="{A1EE76CA-3D32-4745-BB98-C3D94C1C0D80}" srcOrd="1" destOrd="0" presId="urn:microsoft.com/office/officeart/2009/3/layout/HorizontalOrganizationChart#263"/>
    <dgm:cxn modelId="{BF391CB8-CA4C-7945-9C4D-89D8963D8540}" type="presParOf" srcId="{2288FD34-22BA-704C-AD92-31F9F855B517}" destId="{4C3D3FAF-518E-6C49-A2C1-2CE3B2C4A287}" srcOrd="0" destOrd="0" presId="urn:microsoft.com/office/officeart/2009/3/layout/HorizontalOrganizationChart#263"/>
    <dgm:cxn modelId="{6171973D-CA6A-7C4A-A1E8-1F3A1AA5088C}" type="presParOf" srcId="{4C3D3FAF-518E-6C49-A2C1-2CE3B2C4A287}" destId="{9DB823C8-46C1-AF49-9DF9-A9BE2BEB89AE}" srcOrd="0" destOrd="0" presId="urn:microsoft.com/office/officeart/2009/3/layout/HorizontalOrganizationChart#263"/>
    <dgm:cxn modelId="{57DA1F44-E71F-224E-829F-F2DC203D6D03}" type="presParOf" srcId="{9DB823C8-46C1-AF49-9DF9-A9BE2BEB89AE}" destId="{A2E96834-D69F-6C4F-B0B8-656A8D9643B0}" srcOrd="0" destOrd="0" presId="urn:microsoft.com/office/officeart/2009/3/layout/HorizontalOrganizationChart#263"/>
    <dgm:cxn modelId="{EAB54C54-60AA-1847-BB9D-6E7AC4246286}" type="presParOf" srcId="{9DB823C8-46C1-AF49-9DF9-A9BE2BEB89AE}" destId="{68DA386D-1296-CD45-AEE7-31F56F68D37D}" srcOrd="1" destOrd="0" presId="urn:microsoft.com/office/officeart/2009/3/layout/HorizontalOrganizationChart#263"/>
    <dgm:cxn modelId="{D30A9855-F87A-4E43-9395-35ABE874CF4A}" type="presParOf" srcId="{4C3D3FAF-518E-6C49-A2C1-2CE3B2C4A287}" destId="{896EDC34-08D4-F943-8ECB-6CB25D39512A}" srcOrd="1" destOrd="0" presId="urn:microsoft.com/office/officeart/2009/3/layout/HorizontalOrganizationChart#263"/>
    <dgm:cxn modelId="{196559F0-7F3E-AF43-AD5E-C2F1E40C0A1E}" type="presParOf" srcId="{896EDC34-08D4-F943-8ECB-6CB25D39512A}" destId="{EA7032B5-8E6A-E14A-9112-5C08890AFF8F}" srcOrd="0" destOrd="0" presId="urn:microsoft.com/office/officeart/2009/3/layout/HorizontalOrganizationChart#263"/>
    <dgm:cxn modelId="{68084EE3-46FB-C94A-8069-C0D65DE600B4}" type="presParOf" srcId="{896EDC34-08D4-F943-8ECB-6CB25D39512A}" destId="{DF10D381-A89F-3846-922C-37CCBCB21D49}" srcOrd="1" destOrd="0" presId="urn:microsoft.com/office/officeart/2009/3/layout/HorizontalOrganizationChart#263"/>
    <dgm:cxn modelId="{76B447DD-6041-574D-A4B6-26085F208617}" type="presParOf" srcId="{DF10D381-A89F-3846-922C-37CCBCB21D49}" destId="{D583B74B-E3F2-744F-AEDA-F599741356C8}" srcOrd="0" destOrd="0" presId="urn:microsoft.com/office/officeart/2009/3/layout/HorizontalOrganizationChart#263"/>
    <dgm:cxn modelId="{34089147-5CE9-2F42-AA86-CC2B229B3252}" type="presParOf" srcId="{D583B74B-E3F2-744F-AEDA-F599741356C8}" destId="{42A5C67A-A6F4-3542-A303-30B8DD65057D}" srcOrd="0" destOrd="0" presId="urn:microsoft.com/office/officeart/2009/3/layout/HorizontalOrganizationChart#263"/>
    <dgm:cxn modelId="{2FD5FCCF-056D-5544-8567-12334EB53DE7}" type="presParOf" srcId="{D583B74B-E3F2-744F-AEDA-F599741356C8}" destId="{159FA9EF-79C1-E544-9199-2809346B57B3}" srcOrd="1" destOrd="0" presId="urn:microsoft.com/office/officeart/2009/3/layout/HorizontalOrganizationChart#263"/>
    <dgm:cxn modelId="{CD6BDF1E-707F-4D41-9B77-CDA8885E6F04}" type="presParOf" srcId="{DF10D381-A89F-3846-922C-37CCBCB21D49}" destId="{57E3D6CE-58A9-3B4F-BDEF-1CC63E43482F}" srcOrd="1" destOrd="0" presId="urn:microsoft.com/office/officeart/2009/3/layout/HorizontalOrganizationChart#263"/>
    <dgm:cxn modelId="{31235CC5-33E0-6746-BABC-19BBBBD04263}" type="presParOf" srcId="{DF10D381-A89F-3846-922C-37CCBCB21D49}" destId="{D72D3F25-335E-B94E-A54E-CC9ABCE68324}" srcOrd="2" destOrd="0" presId="urn:microsoft.com/office/officeart/2009/3/layout/HorizontalOrganizationChart#263"/>
    <dgm:cxn modelId="{8FB9EC4E-84FB-AA4B-B548-6CBD94669E2A}" type="presParOf" srcId="{896EDC34-08D4-F943-8ECB-6CB25D39512A}" destId="{D769AE1D-24A9-7141-8B33-344BEC6D5DC1}" srcOrd="2" destOrd="0" presId="urn:microsoft.com/office/officeart/2009/3/layout/HorizontalOrganizationChart#263"/>
    <dgm:cxn modelId="{042073EC-DDAF-6C4C-BEAC-9C18965D2FFB}" type="presParOf" srcId="{896EDC34-08D4-F943-8ECB-6CB25D39512A}" destId="{86A493E2-0E33-0045-A45D-CF7F96341E11}" srcOrd="3" destOrd="0" presId="urn:microsoft.com/office/officeart/2009/3/layout/HorizontalOrganizationChart#263"/>
    <dgm:cxn modelId="{F7C96FDD-591B-2749-8C8D-953C9363ACF2}" type="presParOf" srcId="{86A493E2-0E33-0045-A45D-CF7F96341E11}" destId="{393C0281-3FE2-D94C-B521-6396274A946F}" srcOrd="0" destOrd="0" presId="urn:microsoft.com/office/officeart/2009/3/layout/HorizontalOrganizationChart#263"/>
    <dgm:cxn modelId="{3B04F434-44C1-2D40-B479-0977D4F760FD}" type="presParOf" srcId="{393C0281-3FE2-D94C-B521-6396274A946F}" destId="{1A63EF55-B5BE-084D-AD0E-4AEAA20BF751}" srcOrd="0" destOrd="0" presId="urn:microsoft.com/office/officeart/2009/3/layout/HorizontalOrganizationChart#263"/>
    <dgm:cxn modelId="{64F96432-5818-6044-8875-242CD4D0F464}" type="presParOf" srcId="{393C0281-3FE2-D94C-B521-6396274A946F}" destId="{1A0203F5-58B5-D34E-A9AA-DBD26E9E265F}" srcOrd="1" destOrd="0" presId="urn:microsoft.com/office/officeart/2009/3/layout/HorizontalOrganizationChart#263"/>
    <dgm:cxn modelId="{AF65AF49-D1A9-8441-A603-9D48C4B28114}" type="presParOf" srcId="{86A493E2-0E33-0045-A45D-CF7F96341E11}" destId="{C9BBEBB2-3F99-8C47-BEB2-68F7FA896546}" srcOrd="1" destOrd="0" presId="urn:microsoft.com/office/officeart/2009/3/layout/HorizontalOrganizationChart#263"/>
    <dgm:cxn modelId="{DA4914E7-821D-0541-9565-44838838A880}" type="presParOf" srcId="{C9BBEBB2-3F99-8C47-BEB2-68F7FA896546}" destId="{AB1B930A-5BBD-D14D-A038-FD59669854CC}" srcOrd="0" destOrd="0" presId="urn:microsoft.com/office/officeart/2009/3/layout/HorizontalOrganizationChart#263"/>
    <dgm:cxn modelId="{1BB7B032-FBD9-F741-A99E-ADCC4A754A15}" type="presParOf" srcId="{C9BBEBB2-3F99-8C47-BEB2-68F7FA896546}" destId="{CAE9F499-0360-6649-BCCF-27AECD92A4A6}" srcOrd="1" destOrd="0" presId="urn:microsoft.com/office/officeart/2009/3/layout/HorizontalOrganizationChart#263"/>
    <dgm:cxn modelId="{D5FE17BB-0C33-1B48-9609-B6F6584BF586}" type="presParOf" srcId="{CAE9F499-0360-6649-BCCF-27AECD92A4A6}" destId="{D54CD12C-7FE4-D741-A333-2E36A5D76BDA}" srcOrd="0" destOrd="0" presId="urn:microsoft.com/office/officeart/2009/3/layout/HorizontalOrganizationChart#263"/>
    <dgm:cxn modelId="{A236585F-64C2-2E41-9B0B-7E269A0D1B41}" type="presParOf" srcId="{D54CD12C-7FE4-D741-A333-2E36A5D76BDA}" destId="{0093053F-1C5F-D249-8099-BE775E1635EB}" srcOrd="0" destOrd="0" presId="urn:microsoft.com/office/officeart/2009/3/layout/HorizontalOrganizationChart#263"/>
    <dgm:cxn modelId="{4EB9D538-5D95-5C44-B8AF-7607C22BB7B4}" type="presParOf" srcId="{D54CD12C-7FE4-D741-A333-2E36A5D76BDA}" destId="{FF4D4B85-B32D-9F43-A0D8-515A0843FD13}" srcOrd="1" destOrd="0" presId="urn:microsoft.com/office/officeart/2009/3/layout/HorizontalOrganizationChart#263"/>
    <dgm:cxn modelId="{852C7C5E-577D-FC4D-8D20-870EA4E93B6D}" type="presParOf" srcId="{CAE9F499-0360-6649-BCCF-27AECD92A4A6}" destId="{E8DEF2B8-9282-0048-A92A-A257775FEBC6}" srcOrd="1" destOrd="0" presId="urn:microsoft.com/office/officeart/2009/3/layout/HorizontalOrganizationChart#263"/>
    <dgm:cxn modelId="{DC704A85-D7AF-AE4E-898D-D9B83F4C5D1C}" type="presParOf" srcId="{CAE9F499-0360-6649-BCCF-27AECD92A4A6}" destId="{CE176C47-7861-794B-A449-F98188741044}" srcOrd="2" destOrd="0" presId="urn:microsoft.com/office/officeart/2009/3/layout/HorizontalOrganizationChart#263"/>
    <dgm:cxn modelId="{1F772248-C85A-504D-BEAF-18C7A70110A6}" type="presParOf" srcId="{C9BBEBB2-3F99-8C47-BEB2-68F7FA896546}" destId="{564527E0-4F81-0749-8D15-7FC58DBD7C32}" srcOrd="2" destOrd="0" presId="urn:microsoft.com/office/officeart/2009/3/layout/HorizontalOrganizationChart#263"/>
    <dgm:cxn modelId="{68036E96-D704-444C-AF5A-7F05DE0EFE5E}" type="presParOf" srcId="{C9BBEBB2-3F99-8C47-BEB2-68F7FA896546}" destId="{F121C412-14FE-4645-8113-71139DBC1B05}" srcOrd="3" destOrd="0" presId="urn:microsoft.com/office/officeart/2009/3/layout/HorizontalOrganizationChart#263"/>
    <dgm:cxn modelId="{19899878-D0D4-8544-88A0-F4BCAC00A5B5}" type="presParOf" srcId="{F121C412-14FE-4645-8113-71139DBC1B05}" destId="{04F7D8B7-A24F-7348-892A-CD8DC02F855E}" srcOrd="0" destOrd="0" presId="urn:microsoft.com/office/officeart/2009/3/layout/HorizontalOrganizationChart#263"/>
    <dgm:cxn modelId="{37A9C3E0-3EDD-5643-957F-F5A94D746812}" type="presParOf" srcId="{04F7D8B7-A24F-7348-892A-CD8DC02F855E}" destId="{4C79B413-7119-334C-B01C-EE7D8EB1E552}" srcOrd="0" destOrd="0" presId="urn:microsoft.com/office/officeart/2009/3/layout/HorizontalOrganizationChart#263"/>
    <dgm:cxn modelId="{CA3E2831-7103-0448-BF73-45587DBC4AF1}" type="presParOf" srcId="{04F7D8B7-A24F-7348-892A-CD8DC02F855E}" destId="{6DACE414-0D04-5B41-9AE9-80A799D24964}" srcOrd="1" destOrd="0" presId="urn:microsoft.com/office/officeart/2009/3/layout/HorizontalOrganizationChart#263"/>
    <dgm:cxn modelId="{7E1918D4-AF1E-474E-99D9-22783A1C91AC}" type="presParOf" srcId="{F121C412-14FE-4645-8113-71139DBC1B05}" destId="{D256140F-DBA0-6441-9D4B-51F68C620EF8}" srcOrd="1" destOrd="0" presId="urn:microsoft.com/office/officeart/2009/3/layout/HorizontalOrganizationChart#263"/>
    <dgm:cxn modelId="{850B9C0A-BEA6-DA47-9483-A19E21FDF501}" type="presParOf" srcId="{F121C412-14FE-4645-8113-71139DBC1B05}" destId="{17E1F377-24BD-EE48-83B8-01537942D6F4}" srcOrd="2" destOrd="0" presId="urn:microsoft.com/office/officeart/2009/3/layout/HorizontalOrganizationChart#263"/>
    <dgm:cxn modelId="{53D6E3C6-5040-AC45-B434-8F4B2AFE8C97}" type="presParOf" srcId="{86A493E2-0E33-0045-A45D-CF7F96341E11}" destId="{FD7C51B7-E235-FF4A-8CE2-9903CD0D5701}" srcOrd="2" destOrd="0" presId="urn:microsoft.com/office/officeart/2009/3/layout/HorizontalOrganizationChart#263"/>
    <dgm:cxn modelId="{F1004AB6-6AE8-5B4B-993D-032B7C419597}" type="presParOf" srcId="{896EDC34-08D4-F943-8ECB-6CB25D39512A}" destId="{9FBC76AB-212F-8940-888B-CD4C9FC59450}" srcOrd="4" destOrd="0" presId="urn:microsoft.com/office/officeart/2009/3/layout/HorizontalOrganizationChart#263"/>
    <dgm:cxn modelId="{A4FB4DE3-DCD1-2447-A5C1-301E1B770F62}" type="presParOf" srcId="{896EDC34-08D4-F943-8ECB-6CB25D39512A}" destId="{100F0781-0D2C-8F44-8A5E-177D1888827C}" srcOrd="5" destOrd="0" presId="urn:microsoft.com/office/officeart/2009/3/layout/HorizontalOrganizationChart#263"/>
    <dgm:cxn modelId="{81EB28ED-5DA0-F641-B3DD-52303AA11967}" type="presParOf" srcId="{100F0781-0D2C-8F44-8A5E-177D1888827C}" destId="{A39ABE9E-0FDC-3049-80A9-6BAD15B42EA4}" srcOrd="0" destOrd="0" presId="urn:microsoft.com/office/officeart/2009/3/layout/HorizontalOrganizationChart#263"/>
    <dgm:cxn modelId="{51840A62-625E-7E47-BE45-A9D789E7E540}" type="presParOf" srcId="{A39ABE9E-0FDC-3049-80A9-6BAD15B42EA4}" destId="{5AABDCEC-010E-E04D-A7AA-316A16777369}" srcOrd="0" destOrd="0" presId="urn:microsoft.com/office/officeart/2009/3/layout/HorizontalOrganizationChart#263"/>
    <dgm:cxn modelId="{9A7605BF-96DA-1D41-885C-36D78D1B0B49}" type="presParOf" srcId="{A39ABE9E-0FDC-3049-80A9-6BAD15B42EA4}" destId="{A1EE76CA-3D32-4745-BB98-C3D94C1C0D80}" srcOrd="1" destOrd="0" presId="urn:microsoft.com/office/officeart/2009/3/layout/HorizontalOrganizationChart#263"/>
    <dgm:cxn modelId="{F7753A64-7C77-4C42-8BDA-5FBE4445C587}" type="presParOf" srcId="{100F0781-0D2C-8F44-8A5E-177D1888827C}" destId="{C74B09E2-DA67-234B-9031-F5C13AC764FE}" srcOrd="1" destOrd="0" presId="urn:microsoft.com/office/officeart/2009/3/layout/HorizontalOrganizationChart#263"/>
    <dgm:cxn modelId="{4D230FDE-DC99-0346-8F6E-42156FAE5CB9}" type="presParOf" srcId="{100F0781-0D2C-8F44-8A5E-177D1888827C}" destId="{0A969889-DA33-A34A-B210-97A8642F94D5}" srcOrd="2" destOrd="0" presId="urn:microsoft.com/office/officeart/2009/3/layout/HorizontalOrganizationChart#263"/>
    <dgm:cxn modelId="{C1759D69-5DE9-B74A-92E2-8FEB36B83E39}" type="presParOf" srcId="{4C3D3FAF-518E-6C49-A2C1-2CE3B2C4A287}" destId="{8C04021C-E693-0040-8651-B19E85018D01}" srcOrd="2" destOrd="0" presId="urn:microsoft.com/office/officeart/2009/3/layout/HorizontalOrganizationChart#26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10" loCatId="" qsTypeId="urn:microsoft.com/office/officeart/2005/8/quickstyle/simple1#238" qsCatId="simple" csTypeId="urn:microsoft.com/office/officeart/2005/8/colors/accent5_1#238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</a:p>
      </dgm:t>
    </dgm:pt>
    <dgm:pt modelId="{4C9B72E2-A9BC-E540-85B6-D2CEA2E81F1E}" type="par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20F2CF36-4F6F-9642-AFC3-813C8E6C318D}" type="sib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</a:p>
      </dgm:t>
    </dgm:pt>
    <dgm:pt modelId="{8A68E707-72F5-5A4A-86AF-21C229AE67EE}" type="par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C5D0F33-E044-E84C-93EF-AB9D015826E5}" type="sib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</a:p>
      </dgm:t>
    </dgm:pt>
    <dgm:pt modelId="{30877AA8-57CD-3B47-8AFE-944EF68EC4FD}" type="par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F3A1BE08-A077-6F40-AFB4-11EE9CFCD911}" type="sib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6141E65-F300-414A-B903-8D26EC861B61}" type="pres">
      <dgm:prSet presAssocID="{319E9DE6-8DB8-2849-8426-3B3E371FB616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3BCF59-FA0A-CD4E-91B6-12DEA2C6FAD7}" type="pres">
      <dgm:prSet presAssocID="{7F05582A-2CBE-BC40-9E93-C92482699A2F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A33DD3-1A8B-A144-9A52-AB296CA2EC22}" type="pres">
      <dgm:prSet presAssocID="{4D01DD2E-DEE7-ED43-8876-C39720666216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D6607A24-07F1-6D43-B438-8074C66BA13C}" type="presOf" srcId="{578B10F9-F525-B344-893E-19EFB4EB80EC}" destId="{0BEA93B9-071F-2547-A726-B1DB639C63E4}" srcOrd="0" destOrd="0" presId="urn:microsoft.com/office/officeart/2009/3/layout/HorizontalOrganizationChart#210"/>
    <dgm:cxn modelId="{E0FA453D-CDF3-B041-971E-AE21369EFD17}" type="presOf" srcId="{08296FF1-0ED5-8F4A-A5E5-9951F408D5B7}" destId="{4A1481DA-FDFB-AB47-A433-AEEDEF661960}" srcOrd="1" destOrd="0" presId="urn:microsoft.com/office/officeart/2009/3/layout/HorizontalOrganizationChart#210"/>
    <dgm:cxn modelId="{199108C3-F89B-CA49-BFE4-731D9ADF413B}" type="presOf" srcId="{61F2998D-A978-7341-8E00-BCBD2DE6B2E6}" destId="{6E59B7BD-82D0-FF4E-8AA9-D13D3E611020}" srcOrd="0" destOrd="0" presId="urn:microsoft.com/office/officeart/2009/3/layout/HorizontalOrganizationChart#210"/>
    <dgm:cxn modelId="{C02E66BC-066F-1E46-879D-9E7DC0CC8684}" type="presOf" srcId="{8A68E707-72F5-5A4A-86AF-21C229AE67EE}" destId="{6DF39DEA-CC86-5F45-A0E5-5965450F6674}" srcOrd="0" destOrd="0" presId="urn:microsoft.com/office/officeart/2009/3/layout/HorizontalOrganizationChart#210"/>
    <dgm:cxn modelId="{5CCC8FF6-B7CD-C84C-B547-1F272C7C32E3}" type="presOf" srcId="{C84108CA-1057-DA43-95F3-7CAF5FF654B0}" destId="{2288FD34-22BA-704C-AD92-31F9F855B517}" srcOrd="0" destOrd="0" presId="urn:microsoft.com/office/officeart/2009/3/layout/HorizontalOrganizationChart#210"/>
    <dgm:cxn modelId="{CA229058-388E-634F-9E0E-5EA70CCBE82D}" type="presOf" srcId="{7F05582A-2CBE-BC40-9E93-C92482699A2F}" destId="{1D21346C-321B-0648-BC91-EE8E9A522D72}" srcOrd="0" destOrd="0" presId="urn:microsoft.com/office/officeart/2009/3/layout/HorizontalOrganizationChart#210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515F79B6-5F36-6D43-94A4-63D04F7BE752}" type="presOf" srcId="{4D01DD2E-DEE7-ED43-8876-C39720666216}" destId="{99A33DD3-1A8B-A144-9A52-AB296CA2EC22}" srcOrd="1" destOrd="0" presId="urn:microsoft.com/office/officeart/2009/3/layout/HorizontalOrganizationChart#210"/>
    <dgm:cxn modelId="{54008C2D-F6C4-664E-8F7F-D117602B18DF}" type="presOf" srcId="{08296FF1-0ED5-8F4A-A5E5-9951F408D5B7}" destId="{5BD43815-F2CF-5A44-8ED9-6CF071ABDF23}" srcOrd="0" destOrd="0" presId="urn:microsoft.com/office/officeart/2009/3/layout/HorizontalOrganizationChart#210"/>
    <dgm:cxn modelId="{FCF76B9F-3E54-0940-BA43-A6940C364113}" type="presOf" srcId="{98E4E2D7-29A2-944C-A0D8-E47FC7748529}" destId="{BB5603CC-5CAA-244B-AFE9-25EC89A14E3B}" srcOrd="0" destOrd="0" presId="urn:microsoft.com/office/officeart/2009/3/layout/HorizontalOrganizationChart#210"/>
    <dgm:cxn modelId="{4DE5F8B1-59CA-B44E-BE91-F097072F6847}" type="presOf" srcId="{4685CA47-9AC7-E740-98BE-6E7FE0604AE1}" destId="{F2F057D7-032C-7840-BB6D-1098083C5A53}" srcOrd="0" destOrd="0" presId="urn:microsoft.com/office/officeart/2009/3/layout/HorizontalOrganizationChart#210"/>
    <dgm:cxn modelId="{5928497B-98FF-EF48-9F0F-A56F6052BCF6}" type="presOf" srcId="{FE34612F-E513-B64D-969A-66F5B5D4F4DC}" destId="{F6BCBB90-9C87-E241-B97B-E63F4B833C41}" srcOrd="0" destOrd="0" presId="urn:microsoft.com/office/officeart/2009/3/layout/HorizontalOrganizationChart#210"/>
    <dgm:cxn modelId="{A7D24C17-9E9D-6A45-8E6A-D440BE424F83}" type="presOf" srcId="{98E4E2D7-29A2-944C-A0D8-E47FC7748529}" destId="{146B8753-8F12-1D42-BF1C-A0ACF172E0B7}" srcOrd="1" destOrd="0" presId="urn:microsoft.com/office/officeart/2009/3/layout/HorizontalOrganizationChart#210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EA74894-737F-1A4C-B2A1-A62B1E3CA537}" type="presOf" srcId="{4C9B72E2-A9BC-E540-85B6-D2CEA2E81F1E}" destId="{8D348B21-D0BF-6F4A-A9E1-FBA9A5046252}" srcOrd="0" destOrd="0" presId="urn:microsoft.com/office/officeart/2009/3/layout/HorizontalOrganizationChart#210"/>
    <dgm:cxn modelId="{8FBD236F-767D-3B40-8B15-13A9311D30F1}" type="presOf" srcId="{4685CA47-9AC7-E740-98BE-6E7FE0604AE1}" destId="{0033F653-FDF4-8241-BABA-26113E62F54D}" srcOrd="1" destOrd="0" presId="urn:microsoft.com/office/officeart/2009/3/layout/HorizontalOrganizationChart#210"/>
    <dgm:cxn modelId="{7A09B227-9DD9-F847-8ABF-F34E8C92CBF3}" type="presOf" srcId="{319E9DE6-8DB8-2849-8426-3B3E371FB616}" destId="{66141E65-F300-414A-B903-8D26EC861B61}" srcOrd="1" destOrd="0" presId="urn:microsoft.com/office/officeart/2009/3/layout/HorizontalOrganizationChart#210"/>
    <dgm:cxn modelId="{3738BEBE-D681-2243-9CD6-C251FFA574F7}" type="presOf" srcId="{61F2998D-A978-7341-8E00-BCBD2DE6B2E6}" destId="{2F22086C-957A-044C-B974-7B619F8F3372}" srcOrd="1" destOrd="0" presId="urn:microsoft.com/office/officeart/2009/3/layout/HorizontalOrganizationChart#210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EB02CF35-AA1B-3C44-9F20-5E4FDC7A496F}" type="presOf" srcId="{7F05582A-2CBE-BC40-9E93-C92482699A2F}" destId="{8D3BCF59-FA0A-CD4E-91B6-12DEA2C6FAD7}" srcOrd="1" destOrd="0" presId="urn:microsoft.com/office/officeart/2009/3/layout/HorizontalOrganizationChart#210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64CC001E-CE5E-D449-8229-A8A688580F49}" type="presOf" srcId="{97033CE6-88A1-4149-B7B0-5324D1EEDBCF}" destId="{67555D2D-109C-3F48-BD99-BE3C6A0EABC7}" srcOrd="0" destOrd="0" presId="urn:microsoft.com/office/officeart/2009/3/layout/HorizontalOrganizationChart#210"/>
    <dgm:cxn modelId="{8BB8069F-CBF3-1142-9EAC-96931A93B175}" type="presOf" srcId="{30877AA8-57CD-3B47-8AFE-944EF68EC4FD}" destId="{16AACD63-B0A1-DD45-BBA2-B0A777F7B59D}" srcOrd="0" destOrd="0" presId="urn:microsoft.com/office/officeart/2009/3/layout/HorizontalOrganizationChart#210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A6067D1B-35AC-554A-A5F0-601502C930DD}" type="presOf" srcId="{4D01DD2E-DEE7-ED43-8876-C39720666216}" destId="{1F8D0040-91BE-D245-A122-93CCC3BAF9E2}" srcOrd="0" destOrd="0" presId="urn:microsoft.com/office/officeart/2009/3/layout/HorizontalOrganizationChart#210"/>
    <dgm:cxn modelId="{4B17677C-5184-9447-872B-32E5030F0216}" type="presOf" srcId="{319E9DE6-8DB8-2849-8426-3B3E371FB616}" destId="{0BFC8F25-20A6-3841-9E76-6E9653CA3895}" srcOrd="0" destOrd="0" presId="urn:microsoft.com/office/officeart/2009/3/layout/HorizontalOrganizationChart#210"/>
    <dgm:cxn modelId="{B12B1A10-1FB5-3645-B416-9E36C29B914E}" type="presParOf" srcId="{2288FD34-22BA-704C-AD92-31F9F855B517}" destId="{34DD66BF-EB90-284F-A753-6910AA8486B6}" srcOrd="0" destOrd="0" presId="urn:microsoft.com/office/officeart/2009/3/layout/HorizontalOrganizationChart#210"/>
    <dgm:cxn modelId="{2AE47FCB-C262-6A4C-A001-F9486A9B914F}" type="presParOf" srcId="{34DD66BF-EB90-284F-A753-6910AA8486B6}" destId="{7451D659-CC91-7E4B-AE72-96A03023B97A}" srcOrd="0" destOrd="0" presId="urn:microsoft.com/office/officeart/2009/3/layout/HorizontalOrganizationChart#210"/>
    <dgm:cxn modelId="{0B68C77A-E73E-E149-8ECA-9EC48DAF3E7C}" type="presParOf" srcId="{7451D659-CC91-7E4B-AE72-96A03023B97A}" destId="{F2F057D7-032C-7840-BB6D-1098083C5A53}" srcOrd="0" destOrd="0" presId="urn:microsoft.com/office/officeart/2009/3/layout/HorizontalOrganizationChart#210"/>
    <dgm:cxn modelId="{8AA569E9-9A59-2C45-B4A3-D18563D516F3}" type="presParOf" srcId="{7451D659-CC91-7E4B-AE72-96A03023B97A}" destId="{0033F653-FDF4-8241-BABA-26113E62F54D}" srcOrd="1" destOrd="0" presId="urn:microsoft.com/office/officeart/2009/3/layout/HorizontalOrganizationChart#210"/>
    <dgm:cxn modelId="{2EE4DF34-2A31-F44A-8E07-518F56E8E9D2}" type="presParOf" srcId="{34DD66BF-EB90-284F-A753-6910AA8486B6}" destId="{1D819CC7-AE15-7041-8CC7-091EAD0AF860}" srcOrd="1" destOrd="0" presId="urn:microsoft.com/office/officeart/2009/3/layout/HorizontalOrganizationChart#210"/>
    <dgm:cxn modelId="{CB9BC77D-CC40-1E49-A229-57D68B8B19BB}" type="presParOf" srcId="{1D819CC7-AE15-7041-8CC7-091EAD0AF860}" destId="{F6BCBB90-9C87-E241-B97B-E63F4B833C41}" srcOrd="0" destOrd="0" presId="urn:microsoft.com/office/officeart/2009/3/layout/HorizontalOrganizationChart#210"/>
    <dgm:cxn modelId="{0E3AE33F-091B-4B4F-9E2C-4A92FCE908B7}" type="presParOf" srcId="{1D819CC7-AE15-7041-8CC7-091EAD0AF860}" destId="{6E94D361-4C41-D443-AFE2-710BC8332951}" srcOrd="1" destOrd="0" presId="urn:microsoft.com/office/officeart/2009/3/layout/HorizontalOrganizationChart#210"/>
    <dgm:cxn modelId="{B38FC5C6-21DF-D849-8B4B-3611CF1C27EA}" type="presParOf" srcId="{6E94D361-4C41-D443-AFE2-710BC8332951}" destId="{9DFCFF29-542A-B54B-84A8-0F7C10280582}" srcOrd="0" destOrd="0" presId="urn:microsoft.com/office/officeart/2009/3/layout/HorizontalOrganizationChart#210"/>
    <dgm:cxn modelId="{4A3D9E76-8511-4A4A-AF38-70B9109219A0}" type="presParOf" srcId="{9DFCFF29-542A-B54B-84A8-0F7C10280582}" destId="{6E59B7BD-82D0-FF4E-8AA9-D13D3E611020}" srcOrd="0" destOrd="0" presId="urn:microsoft.com/office/officeart/2009/3/layout/HorizontalOrganizationChart#210"/>
    <dgm:cxn modelId="{389922AF-A480-3249-99FD-CAF552E4432B}" type="presParOf" srcId="{9DFCFF29-542A-B54B-84A8-0F7C10280582}" destId="{2F22086C-957A-044C-B974-7B619F8F3372}" srcOrd="1" destOrd="0" presId="urn:microsoft.com/office/officeart/2009/3/layout/HorizontalOrganizationChart#210"/>
    <dgm:cxn modelId="{4CBCAD88-0D7A-CB49-B736-9C4F2FC157F4}" type="presParOf" srcId="{6E94D361-4C41-D443-AFE2-710BC8332951}" destId="{0A82629D-EDE3-404A-B9B0-0BBB2D925C52}" srcOrd="1" destOrd="0" presId="urn:microsoft.com/office/officeart/2009/3/layout/HorizontalOrganizationChart#210"/>
    <dgm:cxn modelId="{F6BA3DCA-AE99-C248-8114-D43FE3E631CF}" type="presParOf" srcId="{0A82629D-EDE3-404A-B9B0-0BBB2D925C52}" destId="{8D348B21-D0BF-6F4A-A9E1-FBA9A5046252}" srcOrd="0" destOrd="0" presId="urn:microsoft.com/office/officeart/2009/3/layout/HorizontalOrganizationChart#210"/>
    <dgm:cxn modelId="{4C078CA8-E531-D54C-A876-CB289C5A03FC}" type="presParOf" srcId="{0A82629D-EDE3-404A-B9B0-0BBB2D925C52}" destId="{0BEBF1ED-0ED8-7548-8FF4-6BAD1FFBFE4B}" srcOrd="1" destOrd="0" presId="urn:microsoft.com/office/officeart/2009/3/layout/HorizontalOrganizationChart#210"/>
    <dgm:cxn modelId="{832EC6A8-B9FD-4B43-B807-E508D2079663}" type="presParOf" srcId="{0BEBF1ED-0ED8-7548-8FF4-6BAD1FFBFE4B}" destId="{2EBC97CF-8BC3-5B40-9A8B-B8C83C958DBE}" srcOrd="0" destOrd="0" presId="urn:microsoft.com/office/officeart/2009/3/layout/HorizontalOrganizationChart#210"/>
    <dgm:cxn modelId="{EF482C5C-683A-9E47-A718-7E4513BF23C1}" type="presParOf" srcId="{2EBC97CF-8BC3-5B40-9A8B-B8C83C958DBE}" destId="{0BFC8F25-20A6-3841-9E76-6E9653CA3895}" srcOrd="0" destOrd="0" presId="urn:microsoft.com/office/officeart/2009/3/layout/HorizontalOrganizationChart#210"/>
    <dgm:cxn modelId="{12149618-0EA3-9149-ADB4-C1821F3FCDCD}" type="presParOf" srcId="{2EBC97CF-8BC3-5B40-9A8B-B8C83C958DBE}" destId="{66141E65-F300-414A-B903-8D26EC861B61}" srcOrd="1" destOrd="0" presId="urn:microsoft.com/office/officeart/2009/3/layout/HorizontalOrganizationChart#210"/>
    <dgm:cxn modelId="{F1A98A8B-B888-C34F-B804-8306B41857D9}" type="presParOf" srcId="{0BEBF1ED-0ED8-7548-8FF4-6BAD1FFBFE4B}" destId="{2849AD6A-373A-EF46-A01B-3DD60F586D87}" srcOrd="1" destOrd="0" presId="urn:microsoft.com/office/officeart/2009/3/layout/HorizontalOrganizationChart#210"/>
    <dgm:cxn modelId="{A2A55C05-89FA-F249-9311-6799DAB3169E}" type="presParOf" srcId="{0BEBF1ED-0ED8-7548-8FF4-6BAD1FFBFE4B}" destId="{150AB775-74E6-BA41-9504-EAE82614EADE}" srcOrd="2" destOrd="0" presId="urn:microsoft.com/office/officeart/2009/3/layout/HorizontalOrganizationChart#210"/>
    <dgm:cxn modelId="{239C0350-F56E-4949-B4C6-E5C897BAC9BC}" type="presParOf" srcId="{0A82629D-EDE3-404A-B9B0-0BBB2D925C52}" destId="{6DF39DEA-CC86-5F45-A0E5-5965450F6674}" srcOrd="2" destOrd="0" presId="urn:microsoft.com/office/officeart/2009/3/layout/HorizontalOrganizationChart#210"/>
    <dgm:cxn modelId="{F2EE618A-7357-3441-9268-61D567169034}" type="presParOf" srcId="{0A82629D-EDE3-404A-B9B0-0BBB2D925C52}" destId="{5776806C-D4FB-1742-963D-300304D25BE4}" srcOrd="3" destOrd="0" presId="urn:microsoft.com/office/officeart/2009/3/layout/HorizontalOrganizationChart#210"/>
    <dgm:cxn modelId="{CF7D4BAD-478E-E349-9004-2A2B73B4D23A}" type="presParOf" srcId="{5776806C-D4FB-1742-963D-300304D25BE4}" destId="{5C757C4E-22E2-1E4B-8B98-3AA4449B674D}" srcOrd="0" destOrd="0" presId="urn:microsoft.com/office/officeart/2009/3/layout/HorizontalOrganizationChart#210"/>
    <dgm:cxn modelId="{4A19E137-9228-1B49-8868-34236FC4967C}" type="presParOf" srcId="{5C757C4E-22E2-1E4B-8B98-3AA4449B674D}" destId="{1D21346C-321B-0648-BC91-EE8E9A522D72}" srcOrd="0" destOrd="0" presId="urn:microsoft.com/office/officeart/2009/3/layout/HorizontalOrganizationChart#210"/>
    <dgm:cxn modelId="{15AFB67E-F203-6D41-B014-A9EB5C7B8069}" type="presParOf" srcId="{5C757C4E-22E2-1E4B-8B98-3AA4449B674D}" destId="{8D3BCF59-FA0A-CD4E-91B6-12DEA2C6FAD7}" srcOrd="1" destOrd="0" presId="urn:microsoft.com/office/officeart/2009/3/layout/HorizontalOrganizationChart#210"/>
    <dgm:cxn modelId="{21EEC4E6-C26C-3B42-8E28-E0E2C596384F}" type="presParOf" srcId="{5776806C-D4FB-1742-963D-300304D25BE4}" destId="{024703DE-BEC4-2A41-A906-F7AA988FF912}" srcOrd="1" destOrd="0" presId="urn:microsoft.com/office/officeart/2009/3/layout/HorizontalOrganizationChart#210"/>
    <dgm:cxn modelId="{C6D9CE30-AD68-8E4E-959D-2CED89CD0CD3}" type="presParOf" srcId="{5776806C-D4FB-1742-963D-300304D25BE4}" destId="{FE0313F6-629D-8F49-8529-4695FE7136B7}" srcOrd="2" destOrd="0" presId="urn:microsoft.com/office/officeart/2009/3/layout/HorizontalOrganizationChart#210"/>
    <dgm:cxn modelId="{AC1208E7-D967-6248-95E2-69437653854F}" type="presParOf" srcId="{0A82629D-EDE3-404A-B9B0-0BBB2D925C52}" destId="{16AACD63-B0A1-DD45-BBA2-B0A777F7B59D}" srcOrd="4" destOrd="0" presId="urn:microsoft.com/office/officeart/2009/3/layout/HorizontalOrganizationChart#210"/>
    <dgm:cxn modelId="{F6090D33-9459-C340-AF71-89C8D4B3A4F3}" type="presParOf" srcId="{0A82629D-EDE3-404A-B9B0-0BBB2D925C52}" destId="{6FD2677C-F654-3640-A583-CA9B48D92212}" srcOrd="5" destOrd="0" presId="urn:microsoft.com/office/officeart/2009/3/layout/HorizontalOrganizationChart#210"/>
    <dgm:cxn modelId="{35D2AFAC-1A04-6D4F-A521-8DD81134BA9D}" type="presParOf" srcId="{6FD2677C-F654-3640-A583-CA9B48D92212}" destId="{84286516-8CF5-FF44-8B3D-CA1AE9094C2B}" srcOrd="0" destOrd="0" presId="urn:microsoft.com/office/officeart/2009/3/layout/HorizontalOrganizationChart#210"/>
    <dgm:cxn modelId="{34ACD2B9-A294-5A44-B57E-8F9CB7C9FA3F}" type="presParOf" srcId="{84286516-8CF5-FF44-8B3D-CA1AE9094C2B}" destId="{1F8D0040-91BE-D245-A122-93CCC3BAF9E2}" srcOrd="0" destOrd="0" presId="urn:microsoft.com/office/officeart/2009/3/layout/HorizontalOrganizationChart#210"/>
    <dgm:cxn modelId="{906E031F-A345-9F4D-8A64-5F5E6F84993D}" type="presParOf" srcId="{84286516-8CF5-FF44-8B3D-CA1AE9094C2B}" destId="{99A33DD3-1A8B-A144-9A52-AB296CA2EC22}" srcOrd="1" destOrd="0" presId="urn:microsoft.com/office/officeart/2009/3/layout/HorizontalOrganizationChart#210"/>
    <dgm:cxn modelId="{B6E368A6-7CE6-A441-8B0C-AB2687D4EB35}" type="presParOf" srcId="{6FD2677C-F654-3640-A583-CA9B48D92212}" destId="{82C89153-05F1-034C-939C-A9FA5976A2D9}" srcOrd="1" destOrd="0" presId="urn:microsoft.com/office/officeart/2009/3/layout/HorizontalOrganizationChart#210"/>
    <dgm:cxn modelId="{E55CDB0C-1332-B04B-9BEC-5386D48A500E}" type="presParOf" srcId="{6FD2677C-F654-3640-A583-CA9B48D92212}" destId="{7A6E8A3B-C3F9-6B40-ACF8-642355512A2F}" srcOrd="2" destOrd="0" presId="urn:microsoft.com/office/officeart/2009/3/layout/HorizontalOrganizationChart#210"/>
    <dgm:cxn modelId="{185CE315-F173-CE41-80D2-40D265713FB0}" type="presParOf" srcId="{6E94D361-4C41-D443-AFE2-710BC8332951}" destId="{25438EE0-801B-0B40-9098-7020953333C3}" srcOrd="2" destOrd="0" presId="urn:microsoft.com/office/officeart/2009/3/layout/HorizontalOrganizationChart#210"/>
    <dgm:cxn modelId="{F87E443A-8934-0A41-AA39-CD6E4D4821E1}" type="presParOf" srcId="{1D819CC7-AE15-7041-8CC7-091EAD0AF860}" destId="{0BEA93B9-071F-2547-A726-B1DB639C63E4}" srcOrd="2" destOrd="0" presId="urn:microsoft.com/office/officeart/2009/3/layout/HorizontalOrganizationChart#210"/>
    <dgm:cxn modelId="{DE9DB6CA-BE77-DD47-8CA9-D81B52E31E32}" type="presParOf" srcId="{1D819CC7-AE15-7041-8CC7-091EAD0AF860}" destId="{4177CD68-CAEC-D444-8CF0-01FC8A1AF460}" srcOrd="3" destOrd="0" presId="urn:microsoft.com/office/officeart/2009/3/layout/HorizontalOrganizationChart#210"/>
    <dgm:cxn modelId="{4EEC2D07-DE15-714F-A8CA-2692950EAC41}" type="presParOf" srcId="{4177CD68-CAEC-D444-8CF0-01FC8A1AF460}" destId="{C84C7EDE-D57F-9A48-9CF7-DE8022F481F8}" srcOrd="0" destOrd="0" presId="urn:microsoft.com/office/officeart/2009/3/layout/HorizontalOrganizationChart#210"/>
    <dgm:cxn modelId="{7AF85D5D-6532-1044-A096-71529E1FDD39}" type="presParOf" srcId="{C84C7EDE-D57F-9A48-9CF7-DE8022F481F8}" destId="{5BD43815-F2CF-5A44-8ED9-6CF071ABDF23}" srcOrd="0" destOrd="0" presId="urn:microsoft.com/office/officeart/2009/3/layout/HorizontalOrganizationChart#210"/>
    <dgm:cxn modelId="{20FC9BCD-A515-6C4B-87F6-438EAF26AE1C}" type="presParOf" srcId="{C84C7EDE-D57F-9A48-9CF7-DE8022F481F8}" destId="{4A1481DA-FDFB-AB47-A433-AEEDEF661960}" srcOrd="1" destOrd="0" presId="urn:microsoft.com/office/officeart/2009/3/layout/HorizontalOrganizationChart#210"/>
    <dgm:cxn modelId="{2E3E6AF0-BB90-4749-9419-C1F1F1F3D963}" type="presParOf" srcId="{4177CD68-CAEC-D444-8CF0-01FC8A1AF460}" destId="{3946E366-4D4B-5840-8D33-E1ED2CE52923}" srcOrd="1" destOrd="0" presId="urn:microsoft.com/office/officeart/2009/3/layout/HorizontalOrganizationChart#210"/>
    <dgm:cxn modelId="{DDD7DDA2-298F-E948-8CBE-C5EB14CD219D}" type="presParOf" srcId="{4177CD68-CAEC-D444-8CF0-01FC8A1AF460}" destId="{73C89568-9972-3449-A007-2DDD80448F1F}" srcOrd="2" destOrd="0" presId="urn:microsoft.com/office/officeart/2009/3/layout/HorizontalOrganizationChart#210"/>
    <dgm:cxn modelId="{81D63F38-EA5B-7947-BC5B-6F0483379742}" type="presParOf" srcId="{1D819CC7-AE15-7041-8CC7-091EAD0AF860}" destId="{67555D2D-109C-3F48-BD99-BE3C6A0EABC7}" srcOrd="4" destOrd="0" presId="urn:microsoft.com/office/officeart/2009/3/layout/HorizontalOrganizationChart#210"/>
    <dgm:cxn modelId="{6EEECB16-DB5D-C344-8AF0-009782BC45C2}" type="presParOf" srcId="{1D819CC7-AE15-7041-8CC7-091EAD0AF860}" destId="{E6B6465D-CAE6-374A-A76F-5AF76E97323E}" srcOrd="5" destOrd="0" presId="urn:microsoft.com/office/officeart/2009/3/layout/HorizontalOrganizationChart#210"/>
    <dgm:cxn modelId="{A226DA61-19A6-FB4C-A516-4C49229769B7}" type="presParOf" srcId="{E6B6465D-CAE6-374A-A76F-5AF76E97323E}" destId="{4BE47196-A4C5-9849-B84D-581BD1019A35}" srcOrd="0" destOrd="0" presId="urn:microsoft.com/office/officeart/2009/3/layout/HorizontalOrganizationChart#210"/>
    <dgm:cxn modelId="{F7C76C56-7539-E04C-A040-51F8E16A0226}" type="presParOf" srcId="{4BE47196-A4C5-9849-B84D-581BD1019A35}" destId="{BB5603CC-5CAA-244B-AFE9-25EC89A14E3B}" srcOrd="0" destOrd="0" presId="urn:microsoft.com/office/officeart/2009/3/layout/HorizontalOrganizationChart#210"/>
    <dgm:cxn modelId="{75B4B650-F4B5-3D4B-AABD-4B09AD4B0D4E}" type="presParOf" srcId="{4BE47196-A4C5-9849-B84D-581BD1019A35}" destId="{146B8753-8F12-1D42-BF1C-A0ACF172E0B7}" srcOrd="1" destOrd="0" presId="urn:microsoft.com/office/officeart/2009/3/layout/HorizontalOrganizationChart#210"/>
    <dgm:cxn modelId="{15A2DBC6-5999-5D4F-B79F-C53339117FD8}" type="presParOf" srcId="{E6B6465D-CAE6-374A-A76F-5AF76E97323E}" destId="{A2E67D5F-4BAB-154F-A11F-AA1F0E8E6965}" srcOrd="1" destOrd="0" presId="urn:microsoft.com/office/officeart/2009/3/layout/HorizontalOrganizationChart#210"/>
    <dgm:cxn modelId="{C90EABFC-21EA-424B-AA32-A1013EBCE0C9}" type="presParOf" srcId="{E6B6465D-CAE6-374A-A76F-5AF76E97323E}" destId="{99D933EF-C1BA-AB4A-BA59-56299B40447F}" srcOrd="2" destOrd="0" presId="urn:microsoft.com/office/officeart/2009/3/layout/HorizontalOrganizationChart#210"/>
    <dgm:cxn modelId="{661D842A-BE30-5149-9E05-1713503B80D1}" type="presParOf" srcId="{34DD66BF-EB90-284F-A753-6910AA8486B6}" destId="{6B2ECD9B-4CFC-8A46-9C59-C1E91EBE7B8C}" srcOrd="2" destOrd="0" presId="urn:microsoft.com/office/officeart/2009/3/layout/HorizontalOrganizationChart#2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64" loCatId="" qsTypeId="urn:microsoft.com/office/officeart/2005/8/quickstyle/simple1#292" qsCatId="simple" csTypeId="urn:microsoft.com/office/officeart/2005/8/colors/accent5_1#292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9A10460A-DDF7-E14B-B387-76AFB46D9D07}" type="presOf" srcId="{9ACEFF22-BFCE-304E-9C13-8A241477B3A7}" destId="{5AABDCEC-010E-E04D-A7AA-316A16777369}" srcOrd="0" destOrd="0" presId="urn:microsoft.com/office/officeart/2009/3/layout/HorizontalOrganizationChart#264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0B9220B1-C8B8-DA49-A6B4-E223CC66FD32}" type="presOf" srcId="{24A3F7E4-5229-7F40-A7BE-C55DAC09910C}" destId="{AB1B930A-5BBD-D14D-A038-FD59669854CC}" srcOrd="0" destOrd="0" presId="urn:microsoft.com/office/officeart/2009/3/layout/HorizontalOrganizationChart#264"/>
    <dgm:cxn modelId="{D4825F4D-CEE2-3043-AE4D-3FE804BC14F0}" type="presOf" srcId="{637E5DC8-941B-2F4A-B1AE-0817F4316227}" destId="{9FBC76AB-212F-8940-888B-CD4C9FC59450}" srcOrd="0" destOrd="0" presId="urn:microsoft.com/office/officeart/2009/3/layout/HorizontalOrganizationChart#264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4F7D30B2-4BA4-2442-BFBA-BAA040E5A17C}" type="presOf" srcId="{3C47112F-4312-AD43-BC31-10A824E4A822}" destId="{FF4D4B85-B32D-9F43-A0D8-515A0843FD13}" srcOrd="1" destOrd="0" presId="urn:microsoft.com/office/officeart/2009/3/layout/HorizontalOrganizationChart#264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90725907-C32E-7844-8AEA-FE28ADF1E678}" type="presOf" srcId="{305BB09E-89CA-564D-BA60-5C616963122F}" destId="{1A0203F5-58B5-D34E-A9AA-DBD26E9E265F}" srcOrd="1" destOrd="0" presId="urn:microsoft.com/office/officeart/2009/3/layout/HorizontalOrganizationChart#264"/>
    <dgm:cxn modelId="{9F834293-B197-744B-B708-F0EC9A71EF0B}" type="presOf" srcId="{65E9E3D3-0537-D643-B784-73F8876D6C02}" destId="{A2E96834-D69F-6C4F-B0B8-656A8D9643B0}" srcOrd="0" destOrd="0" presId="urn:microsoft.com/office/officeart/2009/3/layout/HorizontalOrganizationChart#264"/>
    <dgm:cxn modelId="{3940A74F-40A9-4E4E-A1E7-F0AE493299B7}" type="presOf" srcId="{3C47112F-4312-AD43-BC31-10A824E4A822}" destId="{0093053F-1C5F-D249-8099-BE775E1635EB}" srcOrd="0" destOrd="0" presId="urn:microsoft.com/office/officeart/2009/3/layout/HorizontalOrganizationChart#264"/>
    <dgm:cxn modelId="{8629928A-4268-EB48-B7FE-E9121F5EC0E0}" type="presOf" srcId="{4685CA47-9AC7-E740-98BE-6E7FE0604AE1}" destId="{42A5C67A-A6F4-3542-A303-30B8DD65057D}" srcOrd="0" destOrd="0" presId="urn:microsoft.com/office/officeart/2009/3/layout/HorizontalOrganizationChart#264"/>
    <dgm:cxn modelId="{AE9478B3-5EA6-D546-9994-132AD387D9F2}" type="presOf" srcId="{B4148F00-3A48-0541-9DE6-2805FE8C1B5E}" destId="{D769AE1D-24A9-7141-8B33-344BEC6D5DC1}" srcOrd="0" destOrd="0" presId="urn:microsoft.com/office/officeart/2009/3/layout/HorizontalOrganizationChart#264"/>
    <dgm:cxn modelId="{C89EBA87-B746-184C-AF29-853BB016A818}" type="presOf" srcId="{65E9E3D3-0537-D643-B784-73F8876D6C02}" destId="{68DA386D-1296-CD45-AEE7-31F56F68D37D}" srcOrd="1" destOrd="0" presId="urn:microsoft.com/office/officeart/2009/3/layout/HorizontalOrganizationChart#264"/>
    <dgm:cxn modelId="{155DB4FC-7D29-4F4D-A6CF-88846390156C}" type="presOf" srcId="{91871658-5C3D-F04D-A1FC-7A5BB58FC96F}" destId="{EA7032B5-8E6A-E14A-9112-5C08890AFF8F}" srcOrd="0" destOrd="0" presId="urn:microsoft.com/office/officeart/2009/3/layout/HorizontalOrganizationChart#264"/>
    <dgm:cxn modelId="{C48F29BD-D5B0-5D4A-BBEC-9AA1E05E1B31}" type="presOf" srcId="{62A4E36E-F3C1-C04C-9953-B32ADB29EE82}" destId="{6DACE414-0D04-5B41-9AE9-80A799D24964}" srcOrd="1" destOrd="0" presId="urn:microsoft.com/office/officeart/2009/3/layout/HorizontalOrganizationChart#264"/>
    <dgm:cxn modelId="{276D4CE1-0D5D-EE49-AF89-3970E8FCD294}" type="presOf" srcId="{9ACEFF22-BFCE-304E-9C13-8A241477B3A7}" destId="{A1EE76CA-3D32-4745-BB98-C3D94C1C0D80}" srcOrd="1" destOrd="0" presId="urn:microsoft.com/office/officeart/2009/3/layout/HorizontalOrganizationChart#264"/>
    <dgm:cxn modelId="{B5FBE833-C18E-694B-9708-F29BB47245D0}" type="presOf" srcId="{FC63478C-1BBC-9E41-8ADC-FBC9154F617D}" destId="{564527E0-4F81-0749-8D15-7FC58DBD7C32}" srcOrd="0" destOrd="0" presId="urn:microsoft.com/office/officeart/2009/3/layout/HorizontalOrganizationChart#264"/>
    <dgm:cxn modelId="{9BA129B0-926A-4C4A-9181-DB71B300F07E}" type="presOf" srcId="{4685CA47-9AC7-E740-98BE-6E7FE0604AE1}" destId="{159FA9EF-79C1-E544-9199-2809346B57B3}" srcOrd="1" destOrd="0" presId="urn:microsoft.com/office/officeart/2009/3/layout/HorizontalOrganizationChart#264"/>
    <dgm:cxn modelId="{CF003A6F-F5F4-DD4D-A65A-1A708B76CC05}" type="presOf" srcId="{C84108CA-1057-DA43-95F3-7CAF5FF654B0}" destId="{2288FD34-22BA-704C-AD92-31F9F855B517}" srcOrd="0" destOrd="0" presId="urn:microsoft.com/office/officeart/2009/3/layout/HorizontalOrganizationChart#264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5F09792A-B90B-9D40-8963-860440FECA14}" type="presOf" srcId="{305BB09E-89CA-564D-BA60-5C616963122F}" destId="{1A63EF55-B5BE-084D-AD0E-4AEAA20BF751}" srcOrd="0" destOrd="0" presId="urn:microsoft.com/office/officeart/2009/3/layout/HorizontalOrganizationChart#264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72BF458C-F6E1-0247-A89A-A5CEDFACF7BD}" type="presOf" srcId="{62A4E36E-F3C1-C04C-9953-B32ADB29EE82}" destId="{4C79B413-7119-334C-B01C-EE7D8EB1E552}" srcOrd="0" destOrd="0" presId="urn:microsoft.com/office/officeart/2009/3/layout/HorizontalOrganizationChart#264"/>
    <dgm:cxn modelId="{49224143-3D64-A347-9A93-DCBF825917AD}" type="presParOf" srcId="{2288FD34-22BA-704C-AD92-31F9F855B517}" destId="{4C3D3FAF-518E-6C49-A2C1-2CE3B2C4A287}" srcOrd="0" destOrd="0" presId="urn:microsoft.com/office/officeart/2009/3/layout/HorizontalOrganizationChart#264"/>
    <dgm:cxn modelId="{94C4C793-5A78-904B-B327-F65C1C25074A}" type="presParOf" srcId="{4C3D3FAF-518E-6C49-A2C1-2CE3B2C4A287}" destId="{9DB823C8-46C1-AF49-9DF9-A9BE2BEB89AE}" srcOrd="0" destOrd="0" presId="urn:microsoft.com/office/officeart/2009/3/layout/HorizontalOrganizationChart#264"/>
    <dgm:cxn modelId="{71AA25FC-42DB-484B-A36D-D73E49EABD9E}" type="presParOf" srcId="{9DB823C8-46C1-AF49-9DF9-A9BE2BEB89AE}" destId="{A2E96834-D69F-6C4F-B0B8-656A8D9643B0}" srcOrd="0" destOrd="0" presId="urn:microsoft.com/office/officeart/2009/3/layout/HorizontalOrganizationChart#264"/>
    <dgm:cxn modelId="{71EF40D7-452E-4B4A-80AC-D3BE78618E0E}" type="presParOf" srcId="{9DB823C8-46C1-AF49-9DF9-A9BE2BEB89AE}" destId="{68DA386D-1296-CD45-AEE7-31F56F68D37D}" srcOrd="1" destOrd="0" presId="urn:microsoft.com/office/officeart/2009/3/layout/HorizontalOrganizationChart#264"/>
    <dgm:cxn modelId="{B5E82C89-4321-4844-A6C6-DC81DB670829}" type="presParOf" srcId="{4C3D3FAF-518E-6C49-A2C1-2CE3B2C4A287}" destId="{896EDC34-08D4-F943-8ECB-6CB25D39512A}" srcOrd="1" destOrd="0" presId="urn:microsoft.com/office/officeart/2009/3/layout/HorizontalOrganizationChart#264"/>
    <dgm:cxn modelId="{1A98E2E8-3D72-7E4E-8A9D-7ADA1959FF35}" type="presParOf" srcId="{896EDC34-08D4-F943-8ECB-6CB25D39512A}" destId="{EA7032B5-8E6A-E14A-9112-5C08890AFF8F}" srcOrd="0" destOrd="0" presId="urn:microsoft.com/office/officeart/2009/3/layout/HorizontalOrganizationChart#264"/>
    <dgm:cxn modelId="{5ED44E63-433A-6C4F-9881-D1BEDDF7D850}" type="presParOf" srcId="{896EDC34-08D4-F943-8ECB-6CB25D39512A}" destId="{DF10D381-A89F-3846-922C-37CCBCB21D49}" srcOrd="1" destOrd="0" presId="urn:microsoft.com/office/officeart/2009/3/layout/HorizontalOrganizationChart#264"/>
    <dgm:cxn modelId="{0C03636F-456A-064F-BA1C-80B942304110}" type="presParOf" srcId="{DF10D381-A89F-3846-922C-37CCBCB21D49}" destId="{D583B74B-E3F2-744F-AEDA-F599741356C8}" srcOrd="0" destOrd="0" presId="urn:microsoft.com/office/officeart/2009/3/layout/HorizontalOrganizationChart#264"/>
    <dgm:cxn modelId="{780770E2-BCBA-4946-B8A3-974D5ABA8ACA}" type="presParOf" srcId="{D583B74B-E3F2-744F-AEDA-F599741356C8}" destId="{42A5C67A-A6F4-3542-A303-30B8DD65057D}" srcOrd="0" destOrd="0" presId="urn:microsoft.com/office/officeart/2009/3/layout/HorizontalOrganizationChart#264"/>
    <dgm:cxn modelId="{C1068FDC-2718-9C45-97D2-2C57F82D3E94}" type="presParOf" srcId="{D583B74B-E3F2-744F-AEDA-F599741356C8}" destId="{159FA9EF-79C1-E544-9199-2809346B57B3}" srcOrd="1" destOrd="0" presId="urn:microsoft.com/office/officeart/2009/3/layout/HorizontalOrganizationChart#264"/>
    <dgm:cxn modelId="{66266B26-864C-F648-B76C-D299E1DAA600}" type="presParOf" srcId="{DF10D381-A89F-3846-922C-37CCBCB21D49}" destId="{57E3D6CE-58A9-3B4F-BDEF-1CC63E43482F}" srcOrd="1" destOrd="0" presId="urn:microsoft.com/office/officeart/2009/3/layout/HorizontalOrganizationChart#264"/>
    <dgm:cxn modelId="{E375FD82-B8EA-9449-9855-A840016A9B4F}" type="presParOf" srcId="{DF10D381-A89F-3846-922C-37CCBCB21D49}" destId="{D72D3F25-335E-B94E-A54E-CC9ABCE68324}" srcOrd="2" destOrd="0" presId="urn:microsoft.com/office/officeart/2009/3/layout/HorizontalOrganizationChart#264"/>
    <dgm:cxn modelId="{EADA8660-439D-D340-BFBA-24C01AD5AAED}" type="presParOf" srcId="{896EDC34-08D4-F943-8ECB-6CB25D39512A}" destId="{D769AE1D-24A9-7141-8B33-344BEC6D5DC1}" srcOrd="2" destOrd="0" presId="urn:microsoft.com/office/officeart/2009/3/layout/HorizontalOrganizationChart#264"/>
    <dgm:cxn modelId="{750CA925-AE95-9744-B24A-5B474A8F3CAF}" type="presParOf" srcId="{896EDC34-08D4-F943-8ECB-6CB25D39512A}" destId="{86A493E2-0E33-0045-A45D-CF7F96341E11}" srcOrd="3" destOrd="0" presId="urn:microsoft.com/office/officeart/2009/3/layout/HorizontalOrganizationChart#264"/>
    <dgm:cxn modelId="{33D7E999-CEAD-B94A-A7B2-6E15DCABC164}" type="presParOf" srcId="{86A493E2-0E33-0045-A45D-CF7F96341E11}" destId="{393C0281-3FE2-D94C-B521-6396274A946F}" srcOrd="0" destOrd="0" presId="urn:microsoft.com/office/officeart/2009/3/layout/HorizontalOrganizationChart#264"/>
    <dgm:cxn modelId="{4D777209-DCCB-D145-B442-0D59905705AD}" type="presParOf" srcId="{393C0281-3FE2-D94C-B521-6396274A946F}" destId="{1A63EF55-B5BE-084D-AD0E-4AEAA20BF751}" srcOrd="0" destOrd="0" presId="urn:microsoft.com/office/officeart/2009/3/layout/HorizontalOrganizationChart#264"/>
    <dgm:cxn modelId="{F0595428-7DF5-D94B-86D7-23DD833BAFBA}" type="presParOf" srcId="{393C0281-3FE2-D94C-B521-6396274A946F}" destId="{1A0203F5-58B5-D34E-A9AA-DBD26E9E265F}" srcOrd="1" destOrd="0" presId="urn:microsoft.com/office/officeart/2009/3/layout/HorizontalOrganizationChart#264"/>
    <dgm:cxn modelId="{2366AFC9-4816-7547-B761-BE7AC89696E0}" type="presParOf" srcId="{86A493E2-0E33-0045-A45D-CF7F96341E11}" destId="{C9BBEBB2-3F99-8C47-BEB2-68F7FA896546}" srcOrd="1" destOrd="0" presId="urn:microsoft.com/office/officeart/2009/3/layout/HorizontalOrganizationChart#264"/>
    <dgm:cxn modelId="{8BA1394E-4E22-544E-A3F2-87657FAFCBAB}" type="presParOf" srcId="{C9BBEBB2-3F99-8C47-BEB2-68F7FA896546}" destId="{AB1B930A-5BBD-D14D-A038-FD59669854CC}" srcOrd="0" destOrd="0" presId="urn:microsoft.com/office/officeart/2009/3/layout/HorizontalOrganizationChart#264"/>
    <dgm:cxn modelId="{BC8D1219-376D-0641-900C-E2D853B2C2D1}" type="presParOf" srcId="{C9BBEBB2-3F99-8C47-BEB2-68F7FA896546}" destId="{CAE9F499-0360-6649-BCCF-27AECD92A4A6}" srcOrd="1" destOrd="0" presId="urn:microsoft.com/office/officeart/2009/3/layout/HorizontalOrganizationChart#264"/>
    <dgm:cxn modelId="{80A9D09F-2A6E-9348-BEC4-15D00509F7C8}" type="presParOf" srcId="{CAE9F499-0360-6649-BCCF-27AECD92A4A6}" destId="{D54CD12C-7FE4-D741-A333-2E36A5D76BDA}" srcOrd="0" destOrd="0" presId="urn:microsoft.com/office/officeart/2009/3/layout/HorizontalOrganizationChart#264"/>
    <dgm:cxn modelId="{DCE53386-CE52-E543-81AC-7A01278346A1}" type="presParOf" srcId="{D54CD12C-7FE4-D741-A333-2E36A5D76BDA}" destId="{0093053F-1C5F-D249-8099-BE775E1635EB}" srcOrd="0" destOrd="0" presId="urn:microsoft.com/office/officeart/2009/3/layout/HorizontalOrganizationChart#264"/>
    <dgm:cxn modelId="{BFF80E3A-8022-DD49-9818-B9DA286E7433}" type="presParOf" srcId="{D54CD12C-7FE4-D741-A333-2E36A5D76BDA}" destId="{FF4D4B85-B32D-9F43-A0D8-515A0843FD13}" srcOrd="1" destOrd="0" presId="urn:microsoft.com/office/officeart/2009/3/layout/HorizontalOrganizationChart#264"/>
    <dgm:cxn modelId="{D0AE6883-3A8E-874C-88BD-D5E5270F653F}" type="presParOf" srcId="{CAE9F499-0360-6649-BCCF-27AECD92A4A6}" destId="{E8DEF2B8-9282-0048-A92A-A257775FEBC6}" srcOrd="1" destOrd="0" presId="urn:microsoft.com/office/officeart/2009/3/layout/HorizontalOrganizationChart#264"/>
    <dgm:cxn modelId="{8E898D84-924C-5A46-BFEC-48A311298302}" type="presParOf" srcId="{CAE9F499-0360-6649-BCCF-27AECD92A4A6}" destId="{CE176C47-7861-794B-A449-F98188741044}" srcOrd="2" destOrd="0" presId="urn:microsoft.com/office/officeart/2009/3/layout/HorizontalOrganizationChart#264"/>
    <dgm:cxn modelId="{E4CD4E0C-9451-9B4B-8385-57C4F1C0A111}" type="presParOf" srcId="{C9BBEBB2-3F99-8C47-BEB2-68F7FA896546}" destId="{564527E0-4F81-0749-8D15-7FC58DBD7C32}" srcOrd="2" destOrd="0" presId="urn:microsoft.com/office/officeart/2009/3/layout/HorizontalOrganizationChart#264"/>
    <dgm:cxn modelId="{F378F28A-6247-464D-A9F1-FD86F258FF6D}" type="presParOf" srcId="{C9BBEBB2-3F99-8C47-BEB2-68F7FA896546}" destId="{F121C412-14FE-4645-8113-71139DBC1B05}" srcOrd="3" destOrd="0" presId="urn:microsoft.com/office/officeart/2009/3/layout/HorizontalOrganizationChart#264"/>
    <dgm:cxn modelId="{F65CB52E-7AE2-814B-B281-BB9B09B5B0C7}" type="presParOf" srcId="{F121C412-14FE-4645-8113-71139DBC1B05}" destId="{04F7D8B7-A24F-7348-892A-CD8DC02F855E}" srcOrd="0" destOrd="0" presId="urn:microsoft.com/office/officeart/2009/3/layout/HorizontalOrganizationChart#264"/>
    <dgm:cxn modelId="{88F19C27-8F4B-484E-87FE-C303BA1F6916}" type="presParOf" srcId="{04F7D8B7-A24F-7348-892A-CD8DC02F855E}" destId="{4C79B413-7119-334C-B01C-EE7D8EB1E552}" srcOrd="0" destOrd="0" presId="urn:microsoft.com/office/officeart/2009/3/layout/HorizontalOrganizationChart#264"/>
    <dgm:cxn modelId="{AA1A4FA8-592F-F34B-92B4-A4771CD13CB7}" type="presParOf" srcId="{04F7D8B7-A24F-7348-892A-CD8DC02F855E}" destId="{6DACE414-0D04-5B41-9AE9-80A799D24964}" srcOrd="1" destOrd="0" presId="urn:microsoft.com/office/officeart/2009/3/layout/HorizontalOrganizationChart#264"/>
    <dgm:cxn modelId="{642F818A-2170-6041-BCE5-4CB5C856C8D7}" type="presParOf" srcId="{F121C412-14FE-4645-8113-71139DBC1B05}" destId="{D256140F-DBA0-6441-9D4B-51F68C620EF8}" srcOrd="1" destOrd="0" presId="urn:microsoft.com/office/officeart/2009/3/layout/HorizontalOrganizationChart#264"/>
    <dgm:cxn modelId="{212DB81B-437D-DF42-9877-3F94AE0913AA}" type="presParOf" srcId="{F121C412-14FE-4645-8113-71139DBC1B05}" destId="{17E1F377-24BD-EE48-83B8-01537942D6F4}" srcOrd="2" destOrd="0" presId="urn:microsoft.com/office/officeart/2009/3/layout/HorizontalOrganizationChart#264"/>
    <dgm:cxn modelId="{4FDD5FC9-DA01-4940-A3D7-C7E5E2FCC55A}" type="presParOf" srcId="{86A493E2-0E33-0045-A45D-CF7F96341E11}" destId="{FD7C51B7-E235-FF4A-8CE2-9903CD0D5701}" srcOrd="2" destOrd="0" presId="urn:microsoft.com/office/officeart/2009/3/layout/HorizontalOrganizationChart#264"/>
    <dgm:cxn modelId="{684264D2-E5D6-434D-A50B-4B188FFD9442}" type="presParOf" srcId="{896EDC34-08D4-F943-8ECB-6CB25D39512A}" destId="{9FBC76AB-212F-8940-888B-CD4C9FC59450}" srcOrd="4" destOrd="0" presId="urn:microsoft.com/office/officeart/2009/3/layout/HorizontalOrganizationChart#264"/>
    <dgm:cxn modelId="{59022295-BCC1-0E40-B861-976CDDE56FD6}" type="presParOf" srcId="{896EDC34-08D4-F943-8ECB-6CB25D39512A}" destId="{100F0781-0D2C-8F44-8A5E-177D1888827C}" srcOrd="5" destOrd="0" presId="urn:microsoft.com/office/officeart/2009/3/layout/HorizontalOrganizationChart#264"/>
    <dgm:cxn modelId="{0C286CAA-0DE2-434F-9133-49170DCFE536}" type="presParOf" srcId="{100F0781-0D2C-8F44-8A5E-177D1888827C}" destId="{A39ABE9E-0FDC-3049-80A9-6BAD15B42EA4}" srcOrd="0" destOrd="0" presId="urn:microsoft.com/office/officeart/2009/3/layout/HorizontalOrganizationChart#264"/>
    <dgm:cxn modelId="{804651B0-17A1-4E4E-ABA4-4954210E9AE1}" type="presParOf" srcId="{A39ABE9E-0FDC-3049-80A9-6BAD15B42EA4}" destId="{5AABDCEC-010E-E04D-A7AA-316A16777369}" srcOrd="0" destOrd="0" presId="urn:microsoft.com/office/officeart/2009/3/layout/HorizontalOrganizationChart#264"/>
    <dgm:cxn modelId="{51A748A6-F02F-524C-AA12-88485B5ED045}" type="presParOf" srcId="{A39ABE9E-0FDC-3049-80A9-6BAD15B42EA4}" destId="{A1EE76CA-3D32-4745-BB98-C3D94C1C0D80}" srcOrd="1" destOrd="0" presId="urn:microsoft.com/office/officeart/2009/3/layout/HorizontalOrganizationChart#264"/>
    <dgm:cxn modelId="{35E5EE5C-7D08-FE49-BC7D-70E35900EF92}" type="presParOf" srcId="{100F0781-0D2C-8F44-8A5E-177D1888827C}" destId="{C74B09E2-DA67-234B-9031-F5C13AC764FE}" srcOrd="1" destOrd="0" presId="urn:microsoft.com/office/officeart/2009/3/layout/HorizontalOrganizationChart#264"/>
    <dgm:cxn modelId="{CFC60C63-73E4-6642-88A5-F3237C84AE6D}" type="presParOf" srcId="{100F0781-0D2C-8F44-8A5E-177D1888827C}" destId="{0A969889-DA33-A34A-B210-97A8642F94D5}" srcOrd="2" destOrd="0" presId="urn:microsoft.com/office/officeart/2009/3/layout/HorizontalOrganizationChart#264"/>
    <dgm:cxn modelId="{933548A5-1B8B-F44D-AE22-649276C6E904}" type="presParOf" srcId="{4C3D3FAF-518E-6C49-A2C1-2CE3B2C4A287}" destId="{8C04021C-E693-0040-8651-B19E85018D01}" srcOrd="2" destOrd="0" presId="urn:microsoft.com/office/officeart/2009/3/layout/HorizontalOrganizationChart#26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65" loCatId="" qsTypeId="urn:microsoft.com/office/officeart/2005/8/quickstyle/simple1#293" qsCatId="simple" csTypeId="urn:microsoft.com/office/officeart/2005/8/colors/accent5_1#293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r>
            <a:rPr lang="en-US" altLang="zh-CN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35301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1472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9108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3" presStyleCnt="5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4" presStyleCnt="5" custScaleX="161127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86910" custScaleY="9930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2650E6ED-1FA4-0F46-A9FD-C923165E5D68}" type="presOf" srcId="{65E9E3D3-0537-D643-B784-73F8876D6C02}" destId="{68DA386D-1296-CD45-AEE7-31F56F68D37D}" srcOrd="1" destOrd="0" presId="urn:microsoft.com/office/officeart/2009/3/layout/HorizontalOrganizationChart#265"/>
    <dgm:cxn modelId="{8EC91C65-CA9A-8147-9E3C-B031DEC4B804}" type="presOf" srcId="{076712BA-2E50-5848-B677-800F2BFED1A3}" destId="{231E626E-9D05-C545-8995-4896855CFE35}" srcOrd="1" destOrd="0" presId="urn:microsoft.com/office/officeart/2009/3/layout/HorizontalOrganizationChart#265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4751B81F-7665-7F4D-90B4-BE22CAC00CF3}" type="presOf" srcId="{9885791D-5342-D04A-8932-E3ECC25322C4}" destId="{35D0159D-6C7A-7E4A-BBE6-08E07C25397E}" srcOrd="1" destOrd="0" presId="urn:microsoft.com/office/officeart/2009/3/layout/HorizontalOrganizationChart#265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FEF3A982-A1EE-C940-BDFB-C5D53E4A6FDF}" type="presOf" srcId="{B4148F00-3A48-0541-9DE6-2805FE8C1B5E}" destId="{D769AE1D-24A9-7141-8B33-344BEC6D5DC1}" srcOrd="0" destOrd="0" presId="urn:microsoft.com/office/officeart/2009/3/layout/HorizontalOrganizationChart#265"/>
    <dgm:cxn modelId="{FD7C3D5E-8438-AA4D-B816-E5862FFE61EF}" type="presOf" srcId="{0D43ED7A-FA38-4D4A-B4E0-BC560BA620EA}" destId="{8730436F-E906-AD48-BC60-EAE6D74A05A9}" srcOrd="0" destOrd="0" presId="urn:microsoft.com/office/officeart/2009/3/layout/HorizontalOrganizationChart#265"/>
    <dgm:cxn modelId="{EA8FF0EE-E83E-3042-B17E-FA78B1BEA73D}" type="presOf" srcId="{EE59202F-5D0E-2649-A635-D88BDB0C20B0}" destId="{D0B204A8-B9E8-E643-872F-70A59EAE9CAD}" srcOrd="0" destOrd="0" presId="urn:microsoft.com/office/officeart/2009/3/layout/HorizontalOrganizationChart#265"/>
    <dgm:cxn modelId="{EC2BA59C-DA48-7D49-BA28-1EF7E01445E4}" type="presOf" srcId="{B2827381-48E3-4A49-8B5F-57B51E815EAE}" destId="{C52F206F-A8D1-F841-A03B-4FBB5CF72995}" srcOrd="1" destOrd="0" presId="urn:microsoft.com/office/officeart/2009/3/layout/HorizontalOrganizationChart#265"/>
    <dgm:cxn modelId="{66B5E95E-86B4-D043-990F-2F8E8F0297C8}" type="presOf" srcId="{637E5DC8-941B-2F4A-B1AE-0817F4316227}" destId="{9FBC76AB-212F-8940-888B-CD4C9FC59450}" srcOrd="0" destOrd="0" presId="urn:microsoft.com/office/officeart/2009/3/layout/HorizontalOrganizationChart#265"/>
    <dgm:cxn modelId="{2429F7AC-FFAF-604F-8434-F7F54C450ADB}" type="presOf" srcId="{7F63ACE5-BBC4-2948-8504-F8232C50C59A}" destId="{BE9B9E0B-EF28-014C-802F-A2AE8458C85F}" srcOrd="0" destOrd="0" presId="urn:microsoft.com/office/officeart/2009/3/layout/HorizontalOrganizationChart#265"/>
    <dgm:cxn modelId="{8F7DFBF5-0E7E-0C4C-9AC4-DA9E7BD482D3}" type="presOf" srcId="{9885791D-5342-D04A-8932-E3ECC25322C4}" destId="{4A29E08D-4DED-CC42-9C06-17045CC662CF}" srcOrd="0" destOrd="0" presId="urn:microsoft.com/office/officeart/2009/3/layout/HorizontalOrganizationChart#265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B815949B-64E5-F243-9BEF-CCA2C401823E}" type="presOf" srcId="{C84108CA-1057-DA43-95F3-7CAF5FF654B0}" destId="{2288FD34-22BA-704C-AD92-31F9F855B517}" srcOrd="0" destOrd="0" presId="urn:microsoft.com/office/officeart/2009/3/layout/HorizontalOrganizationChart#265"/>
    <dgm:cxn modelId="{3004BB25-006A-7745-B562-70E5997ED9D8}" type="presOf" srcId="{A0EABAA5-54D0-0741-901A-6D73BBA3E62E}" destId="{9AB3D75D-1FF8-D443-8462-BFA587E2FF19}" srcOrd="0" destOrd="0" presId="urn:microsoft.com/office/officeart/2009/3/layout/HorizontalOrganizationChart#265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5FC85BA0-A7BD-5547-814E-123F09F2FC3F}" type="presOf" srcId="{91871658-5C3D-F04D-A1FC-7A5BB58FC96F}" destId="{EA7032B5-8E6A-E14A-9112-5C08890AFF8F}" srcOrd="0" destOrd="0" presId="urn:microsoft.com/office/officeart/2009/3/layout/HorizontalOrganizationChart#265"/>
    <dgm:cxn modelId="{A3F399FA-B0F0-BF48-8777-1E210A72924B}" type="presOf" srcId="{4685CA47-9AC7-E740-98BE-6E7FE0604AE1}" destId="{159FA9EF-79C1-E544-9199-2809346B57B3}" srcOrd="1" destOrd="0" presId="urn:microsoft.com/office/officeart/2009/3/layout/HorizontalOrganizationChart#265"/>
    <dgm:cxn modelId="{4AC094B5-5303-D245-8DD8-B2C3ADDBE898}" type="presOf" srcId="{076712BA-2E50-5848-B677-800F2BFED1A3}" destId="{F261DBFB-B23B-EA4C-B747-4D3ED5B498FB}" srcOrd="0" destOrd="0" presId="urn:microsoft.com/office/officeart/2009/3/layout/HorizontalOrganizationChart#265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980A1DC3-4D5F-3E4A-B5DC-5350AFF0D4B8}" type="presOf" srcId="{7F63ACE5-BBC4-2948-8504-F8232C50C59A}" destId="{FF856479-0540-B24E-B5E1-3DD7DBAA399B}" srcOrd="1" destOrd="0" presId="urn:microsoft.com/office/officeart/2009/3/layout/HorizontalOrganizationChart#265"/>
    <dgm:cxn modelId="{2A25EFA2-B172-A34C-8684-508134A94D86}" type="presOf" srcId="{5ED491BA-EB6A-0247-88C9-904A7B761D63}" destId="{199E7C18-39A1-9F4B-A107-C8E2CD500D3B}" srcOrd="0" destOrd="0" presId="urn:microsoft.com/office/officeart/2009/3/layout/HorizontalOrganizationChart#265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97569D0C-096A-DB41-A938-0C55DC90A2DD}" type="presOf" srcId="{9ACEFF22-BFCE-304E-9C13-8A241477B3A7}" destId="{A1EE76CA-3D32-4745-BB98-C3D94C1C0D80}" srcOrd="1" destOrd="0" presId="urn:microsoft.com/office/officeart/2009/3/layout/HorizontalOrganizationChart#265"/>
    <dgm:cxn modelId="{7A966CEB-983A-C14D-ADEC-FA8370E1857F}" type="presOf" srcId="{9ACEFF22-BFCE-304E-9C13-8A241477B3A7}" destId="{5AABDCEC-010E-E04D-A7AA-316A16777369}" srcOrd="0" destOrd="0" presId="urn:microsoft.com/office/officeart/2009/3/layout/HorizontalOrganizationChart#265"/>
    <dgm:cxn modelId="{8D65B82B-9C16-5946-842E-C0A2E7DEFEAC}" type="presOf" srcId="{4685CA47-9AC7-E740-98BE-6E7FE0604AE1}" destId="{42A5C67A-A6F4-3542-A303-30B8DD65057D}" srcOrd="0" destOrd="0" presId="urn:microsoft.com/office/officeart/2009/3/layout/HorizontalOrganizationChart#265"/>
    <dgm:cxn modelId="{FCB9246F-5577-B248-9ED9-9B0C8B68256C}" type="presOf" srcId="{B2827381-48E3-4A49-8B5F-57B51E815EAE}" destId="{25F14EB7-6338-6C45-874C-472D5410E015}" srcOrd="0" destOrd="0" presId="urn:microsoft.com/office/officeart/2009/3/layout/HorizontalOrganizationChart#265"/>
    <dgm:cxn modelId="{2A9934B2-65A5-F545-8DDD-EC788E31E4C6}" type="presOf" srcId="{65E9E3D3-0537-D643-B784-73F8876D6C02}" destId="{A2E96834-D69F-6C4F-B0B8-656A8D9643B0}" srcOrd="0" destOrd="0" presId="urn:microsoft.com/office/officeart/2009/3/layout/HorizontalOrganizationChart#265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723E54BA-3019-334F-BF19-F04BEA8F7A67}" type="presOf" srcId="{79C81943-C7EC-7749-B6FF-744D2722EEDE}" destId="{625E0A28-F7FF-EF4F-AC04-9C5B6F1A70E3}" srcOrd="0" destOrd="0" presId="urn:microsoft.com/office/officeart/2009/3/layout/HorizontalOrganizationChart#265"/>
    <dgm:cxn modelId="{AC899DC0-22A1-614C-B3D4-11BC29614478}" type="presOf" srcId="{305BB09E-89CA-564D-BA60-5C616963122F}" destId="{1A63EF55-B5BE-084D-AD0E-4AEAA20BF751}" srcOrd="0" destOrd="0" presId="urn:microsoft.com/office/officeart/2009/3/layout/HorizontalOrganizationChart#265"/>
    <dgm:cxn modelId="{E5CFA22D-CB41-FF40-AF6D-B6AB1E24A97B}" type="presOf" srcId="{305BB09E-89CA-564D-BA60-5C616963122F}" destId="{1A0203F5-58B5-D34E-A9AA-DBD26E9E265F}" srcOrd="1" destOrd="0" presId="urn:microsoft.com/office/officeart/2009/3/layout/HorizontalOrganizationChart#265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BABDA69A-2620-F74E-B5BA-F839FF850D85}" type="presOf" srcId="{E7386FE0-53A1-404E-B6E5-80A6002B2276}" destId="{AE627B73-9787-CB47-9AE3-DA803173EC5D}" srcOrd="1" destOrd="0" presId="urn:microsoft.com/office/officeart/2009/3/layout/HorizontalOrganizationChart#265"/>
    <dgm:cxn modelId="{330F972D-98D6-AC4D-B95F-CDBB1A9F79D8}" type="presOf" srcId="{E7386FE0-53A1-404E-B6E5-80A6002B2276}" destId="{D4D184D5-F84D-5E4C-B811-71F07B2B2DBA}" srcOrd="0" destOrd="0" presId="urn:microsoft.com/office/officeart/2009/3/layout/HorizontalOrganizationChart#265"/>
    <dgm:cxn modelId="{3257BC08-C19F-9043-84CE-303A11C99311}" type="presParOf" srcId="{2288FD34-22BA-704C-AD92-31F9F855B517}" destId="{4C3D3FAF-518E-6C49-A2C1-2CE3B2C4A287}" srcOrd="0" destOrd="0" presId="urn:microsoft.com/office/officeart/2009/3/layout/HorizontalOrganizationChart#265"/>
    <dgm:cxn modelId="{52E25620-68F8-064A-82BB-C0152030145E}" type="presParOf" srcId="{4C3D3FAF-518E-6C49-A2C1-2CE3B2C4A287}" destId="{9DB823C8-46C1-AF49-9DF9-A9BE2BEB89AE}" srcOrd="0" destOrd="0" presId="urn:microsoft.com/office/officeart/2009/3/layout/HorizontalOrganizationChart#265"/>
    <dgm:cxn modelId="{AF14CEC1-26BD-324A-BB8A-8AE7602599B1}" type="presParOf" srcId="{9DB823C8-46C1-AF49-9DF9-A9BE2BEB89AE}" destId="{A2E96834-D69F-6C4F-B0B8-656A8D9643B0}" srcOrd="0" destOrd="0" presId="urn:microsoft.com/office/officeart/2009/3/layout/HorizontalOrganizationChart#265"/>
    <dgm:cxn modelId="{5958FB64-4990-2A4A-8965-84A85AF0C7C2}" type="presParOf" srcId="{9DB823C8-46C1-AF49-9DF9-A9BE2BEB89AE}" destId="{68DA386D-1296-CD45-AEE7-31F56F68D37D}" srcOrd="1" destOrd="0" presId="urn:microsoft.com/office/officeart/2009/3/layout/HorizontalOrganizationChart#265"/>
    <dgm:cxn modelId="{FE591027-A32B-7547-91CC-518DF2C53937}" type="presParOf" srcId="{4C3D3FAF-518E-6C49-A2C1-2CE3B2C4A287}" destId="{896EDC34-08D4-F943-8ECB-6CB25D39512A}" srcOrd="1" destOrd="0" presId="urn:microsoft.com/office/officeart/2009/3/layout/HorizontalOrganizationChart#265"/>
    <dgm:cxn modelId="{44B4DE97-8351-2F4A-A2B4-DAB1531F2369}" type="presParOf" srcId="{896EDC34-08D4-F943-8ECB-6CB25D39512A}" destId="{EA7032B5-8E6A-E14A-9112-5C08890AFF8F}" srcOrd="0" destOrd="0" presId="urn:microsoft.com/office/officeart/2009/3/layout/HorizontalOrganizationChart#265"/>
    <dgm:cxn modelId="{128000B2-B16A-0F48-8368-B15060C746BB}" type="presParOf" srcId="{896EDC34-08D4-F943-8ECB-6CB25D39512A}" destId="{DF10D381-A89F-3846-922C-37CCBCB21D49}" srcOrd="1" destOrd="0" presId="urn:microsoft.com/office/officeart/2009/3/layout/HorizontalOrganizationChart#265"/>
    <dgm:cxn modelId="{466FD82C-175E-8545-93FF-E9A44DAF902F}" type="presParOf" srcId="{DF10D381-A89F-3846-922C-37CCBCB21D49}" destId="{D583B74B-E3F2-744F-AEDA-F599741356C8}" srcOrd="0" destOrd="0" presId="urn:microsoft.com/office/officeart/2009/3/layout/HorizontalOrganizationChart#265"/>
    <dgm:cxn modelId="{52344B2E-C2B6-4545-87AA-51D7A4B6BFB1}" type="presParOf" srcId="{D583B74B-E3F2-744F-AEDA-F599741356C8}" destId="{42A5C67A-A6F4-3542-A303-30B8DD65057D}" srcOrd="0" destOrd="0" presId="urn:microsoft.com/office/officeart/2009/3/layout/HorizontalOrganizationChart#265"/>
    <dgm:cxn modelId="{E43027D6-AAA2-E94A-9C53-9EF900F56AF6}" type="presParOf" srcId="{D583B74B-E3F2-744F-AEDA-F599741356C8}" destId="{159FA9EF-79C1-E544-9199-2809346B57B3}" srcOrd="1" destOrd="0" presId="urn:microsoft.com/office/officeart/2009/3/layout/HorizontalOrganizationChart#265"/>
    <dgm:cxn modelId="{A0569F09-2827-324D-87EA-A12329AB60D2}" type="presParOf" srcId="{DF10D381-A89F-3846-922C-37CCBCB21D49}" destId="{57E3D6CE-58A9-3B4F-BDEF-1CC63E43482F}" srcOrd="1" destOrd="0" presId="urn:microsoft.com/office/officeart/2009/3/layout/HorizontalOrganizationChart#265"/>
    <dgm:cxn modelId="{4AE5B7B4-5B21-A141-83CD-9123E5B99B2C}" type="presParOf" srcId="{57E3D6CE-58A9-3B4F-BDEF-1CC63E43482F}" destId="{D0B204A8-B9E8-E643-872F-70A59EAE9CAD}" srcOrd="0" destOrd="0" presId="urn:microsoft.com/office/officeart/2009/3/layout/HorizontalOrganizationChart#265"/>
    <dgm:cxn modelId="{9054C984-58C1-9E44-B4D4-77E359A11632}" type="presParOf" srcId="{57E3D6CE-58A9-3B4F-BDEF-1CC63E43482F}" destId="{668339D2-AA89-7846-A396-8B9674F019DD}" srcOrd="1" destOrd="0" presId="urn:microsoft.com/office/officeart/2009/3/layout/HorizontalOrganizationChart#265"/>
    <dgm:cxn modelId="{C9828530-6A00-5047-BFE3-B0BA9CA6C437}" type="presParOf" srcId="{668339D2-AA89-7846-A396-8B9674F019DD}" destId="{B200EBD8-B627-E449-8B0D-F970F0AC2256}" srcOrd="0" destOrd="0" presId="urn:microsoft.com/office/officeart/2009/3/layout/HorizontalOrganizationChart#265"/>
    <dgm:cxn modelId="{FEE9B3D1-976A-2146-B948-1B44868913E4}" type="presParOf" srcId="{B200EBD8-B627-E449-8B0D-F970F0AC2256}" destId="{4A29E08D-4DED-CC42-9C06-17045CC662CF}" srcOrd="0" destOrd="0" presId="urn:microsoft.com/office/officeart/2009/3/layout/HorizontalOrganizationChart#265"/>
    <dgm:cxn modelId="{CF106B21-6EEB-D848-80FB-09454676F98B}" type="presParOf" srcId="{B200EBD8-B627-E449-8B0D-F970F0AC2256}" destId="{35D0159D-6C7A-7E4A-BBE6-08E07C25397E}" srcOrd="1" destOrd="0" presId="urn:microsoft.com/office/officeart/2009/3/layout/HorizontalOrganizationChart#265"/>
    <dgm:cxn modelId="{9AFA33D0-897F-9C44-92AB-219E8CE67066}" type="presParOf" srcId="{668339D2-AA89-7846-A396-8B9674F019DD}" destId="{55E83D98-238A-794D-BF07-C4E94E05827C}" srcOrd="1" destOrd="0" presId="urn:microsoft.com/office/officeart/2009/3/layout/HorizontalOrganizationChart#265"/>
    <dgm:cxn modelId="{6B97A55F-07CC-1149-8DD8-9B7DEC2F77BD}" type="presParOf" srcId="{668339D2-AA89-7846-A396-8B9674F019DD}" destId="{C193A77F-8104-434C-9570-57A366849A08}" srcOrd="2" destOrd="0" presId="urn:microsoft.com/office/officeart/2009/3/layout/HorizontalOrganizationChart#265"/>
    <dgm:cxn modelId="{83EB392A-3F3C-6C4F-9DDC-00DC02D61CE1}" type="presParOf" srcId="{57E3D6CE-58A9-3B4F-BDEF-1CC63E43482F}" destId="{199E7C18-39A1-9F4B-A107-C8E2CD500D3B}" srcOrd="2" destOrd="0" presId="urn:microsoft.com/office/officeart/2009/3/layout/HorizontalOrganizationChart#265"/>
    <dgm:cxn modelId="{03D0EC28-4672-F34A-AC40-5F9A368B356A}" type="presParOf" srcId="{57E3D6CE-58A9-3B4F-BDEF-1CC63E43482F}" destId="{E01BAA06-165E-A945-BC05-FE0D4BAC53C9}" srcOrd="3" destOrd="0" presId="urn:microsoft.com/office/officeart/2009/3/layout/HorizontalOrganizationChart#265"/>
    <dgm:cxn modelId="{88DB3AD7-CC7A-1944-B6C9-93A57026C218}" type="presParOf" srcId="{E01BAA06-165E-A945-BC05-FE0D4BAC53C9}" destId="{F35B4F65-5311-D64A-AE4E-01DD26F52FA8}" srcOrd="0" destOrd="0" presId="urn:microsoft.com/office/officeart/2009/3/layout/HorizontalOrganizationChart#265"/>
    <dgm:cxn modelId="{DE270C3F-8D88-9D46-A7BA-EAB2D4D55099}" type="presParOf" srcId="{F35B4F65-5311-D64A-AE4E-01DD26F52FA8}" destId="{BE9B9E0B-EF28-014C-802F-A2AE8458C85F}" srcOrd="0" destOrd="0" presId="urn:microsoft.com/office/officeart/2009/3/layout/HorizontalOrganizationChart#265"/>
    <dgm:cxn modelId="{A981E188-F9A4-EA41-902A-0F8E842A1553}" type="presParOf" srcId="{F35B4F65-5311-D64A-AE4E-01DD26F52FA8}" destId="{FF856479-0540-B24E-B5E1-3DD7DBAA399B}" srcOrd="1" destOrd="0" presId="urn:microsoft.com/office/officeart/2009/3/layout/HorizontalOrganizationChart#265"/>
    <dgm:cxn modelId="{0A71375A-1A60-6740-9CCD-2302C7F1F516}" type="presParOf" srcId="{E01BAA06-165E-A945-BC05-FE0D4BAC53C9}" destId="{19105398-B91C-FE44-920B-8F8FAECC38D7}" srcOrd="1" destOrd="0" presId="urn:microsoft.com/office/officeart/2009/3/layout/HorizontalOrganizationChart#265"/>
    <dgm:cxn modelId="{EE1E1AF4-6923-2149-9B36-183B9ED577E8}" type="presParOf" srcId="{E01BAA06-165E-A945-BC05-FE0D4BAC53C9}" destId="{383A2B50-D584-D044-92AF-7E85750E41D8}" srcOrd="2" destOrd="0" presId="urn:microsoft.com/office/officeart/2009/3/layout/HorizontalOrganizationChart#265"/>
    <dgm:cxn modelId="{59796289-65BD-C343-B100-5A65BAEA7E5B}" type="presParOf" srcId="{57E3D6CE-58A9-3B4F-BDEF-1CC63E43482F}" destId="{8730436F-E906-AD48-BC60-EAE6D74A05A9}" srcOrd="4" destOrd="0" presId="urn:microsoft.com/office/officeart/2009/3/layout/HorizontalOrganizationChart#265"/>
    <dgm:cxn modelId="{0588F460-74C7-2342-87C7-E90F94FD4BE6}" type="presParOf" srcId="{57E3D6CE-58A9-3B4F-BDEF-1CC63E43482F}" destId="{7745314A-C227-BA46-9577-E9AEA9921A90}" srcOrd="5" destOrd="0" presId="urn:microsoft.com/office/officeart/2009/3/layout/HorizontalOrganizationChart#265"/>
    <dgm:cxn modelId="{16A4ED39-7941-D24A-94A4-476E41AD9E04}" type="presParOf" srcId="{7745314A-C227-BA46-9577-E9AEA9921A90}" destId="{30294A11-B8FA-0B45-840E-81277829850B}" srcOrd="0" destOrd="0" presId="urn:microsoft.com/office/officeart/2009/3/layout/HorizontalOrganizationChart#265"/>
    <dgm:cxn modelId="{74322296-D3F4-5D4D-910A-9D43306E116B}" type="presParOf" srcId="{30294A11-B8FA-0B45-840E-81277829850B}" destId="{D4D184D5-F84D-5E4C-B811-71F07B2B2DBA}" srcOrd="0" destOrd="0" presId="urn:microsoft.com/office/officeart/2009/3/layout/HorizontalOrganizationChart#265"/>
    <dgm:cxn modelId="{86877E50-258E-CE49-8643-6F04CB4C827C}" type="presParOf" srcId="{30294A11-B8FA-0B45-840E-81277829850B}" destId="{AE627B73-9787-CB47-9AE3-DA803173EC5D}" srcOrd="1" destOrd="0" presId="urn:microsoft.com/office/officeart/2009/3/layout/HorizontalOrganizationChart#265"/>
    <dgm:cxn modelId="{B4BD1214-2745-7943-8795-9D708863449D}" type="presParOf" srcId="{7745314A-C227-BA46-9577-E9AEA9921A90}" destId="{53C4DDBD-107F-4142-A357-451F0BCC6677}" srcOrd="1" destOrd="0" presId="urn:microsoft.com/office/officeart/2009/3/layout/HorizontalOrganizationChart#265"/>
    <dgm:cxn modelId="{CDF53A0C-D478-B244-9FE3-1BCFBBFD6AE7}" type="presParOf" srcId="{7745314A-C227-BA46-9577-E9AEA9921A90}" destId="{6F5254C1-8857-7A4F-9C8B-77D162C9CEF2}" srcOrd="2" destOrd="0" presId="urn:microsoft.com/office/officeart/2009/3/layout/HorizontalOrganizationChart#265"/>
    <dgm:cxn modelId="{0E7FC21C-3604-D448-9CAA-45783C07B745}" type="presParOf" srcId="{DF10D381-A89F-3846-922C-37CCBCB21D49}" destId="{D72D3F25-335E-B94E-A54E-CC9ABCE68324}" srcOrd="2" destOrd="0" presId="urn:microsoft.com/office/officeart/2009/3/layout/HorizontalOrganizationChart#265"/>
    <dgm:cxn modelId="{8D2B67B8-4543-AF40-A5D7-E7D55BC8BBCC}" type="presParOf" srcId="{896EDC34-08D4-F943-8ECB-6CB25D39512A}" destId="{D769AE1D-24A9-7141-8B33-344BEC6D5DC1}" srcOrd="2" destOrd="0" presId="urn:microsoft.com/office/officeart/2009/3/layout/HorizontalOrganizationChart#265"/>
    <dgm:cxn modelId="{D3629B73-9B2F-9C43-A57D-BC5DB2E7ADBB}" type="presParOf" srcId="{896EDC34-08D4-F943-8ECB-6CB25D39512A}" destId="{86A493E2-0E33-0045-A45D-CF7F96341E11}" srcOrd="3" destOrd="0" presId="urn:microsoft.com/office/officeart/2009/3/layout/HorizontalOrganizationChart#265"/>
    <dgm:cxn modelId="{0F6F8A3D-A5B2-6F48-9973-3A2BD7A6FEE1}" type="presParOf" srcId="{86A493E2-0E33-0045-A45D-CF7F96341E11}" destId="{393C0281-3FE2-D94C-B521-6396274A946F}" srcOrd="0" destOrd="0" presId="urn:microsoft.com/office/officeart/2009/3/layout/HorizontalOrganizationChart#265"/>
    <dgm:cxn modelId="{CD93F472-E719-E847-8DCC-37A512245969}" type="presParOf" srcId="{393C0281-3FE2-D94C-B521-6396274A946F}" destId="{1A63EF55-B5BE-084D-AD0E-4AEAA20BF751}" srcOrd="0" destOrd="0" presId="urn:microsoft.com/office/officeart/2009/3/layout/HorizontalOrganizationChart#265"/>
    <dgm:cxn modelId="{375D2766-E205-C14A-B56A-B717E3574A9D}" type="presParOf" srcId="{393C0281-3FE2-D94C-B521-6396274A946F}" destId="{1A0203F5-58B5-D34E-A9AA-DBD26E9E265F}" srcOrd="1" destOrd="0" presId="urn:microsoft.com/office/officeart/2009/3/layout/HorizontalOrganizationChart#265"/>
    <dgm:cxn modelId="{F2D8CF16-4527-BF42-8449-1F6CFDFF2A59}" type="presParOf" srcId="{86A493E2-0E33-0045-A45D-CF7F96341E11}" destId="{C9BBEBB2-3F99-8C47-BEB2-68F7FA896546}" srcOrd="1" destOrd="0" presId="urn:microsoft.com/office/officeart/2009/3/layout/HorizontalOrganizationChart#265"/>
    <dgm:cxn modelId="{1DFD917D-5953-3A43-BB73-3A360E0A6384}" type="presParOf" srcId="{C9BBEBB2-3F99-8C47-BEB2-68F7FA896546}" destId="{625E0A28-F7FF-EF4F-AC04-9C5B6F1A70E3}" srcOrd="0" destOrd="0" presId="urn:microsoft.com/office/officeart/2009/3/layout/HorizontalOrganizationChart#265"/>
    <dgm:cxn modelId="{3D08DF26-5605-4241-9E7E-ABA0D4362F59}" type="presParOf" srcId="{C9BBEBB2-3F99-8C47-BEB2-68F7FA896546}" destId="{42786CA7-89CF-2741-91ED-83131E71C7BA}" srcOrd="1" destOrd="0" presId="urn:microsoft.com/office/officeart/2009/3/layout/HorizontalOrganizationChart#265"/>
    <dgm:cxn modelId="{A94F63A7-0AA0-0540-9518-BA84E52F6260}" type="presParOf" srcId="{42786CA7-89CF-2741-91ED-83131E71C7BA}" destId="{ED713B1B-9ABC-F84A-AFA6-9B2E05E9F00F}" srcOrd="0" destOrd="0" presId="urn:microsoft.com/office/officeart/2009/3/layout/HorizontalOrganizationChart#265"/>
    <dgm:cxn modelId="{84A7A48F-C970-1941-BD6A-E4F279CE2AA9}" type="presParOf" srcId="{ED713B1B-9ABC-F84A-AFA6-9B2E05E9F00F}" destId="{25F14EB7-6338-6C45-874C-472D5410E015}" srcOrd="0" destOrd="0" presId="urn:microsoft.com/office/officeart/2009/3/layout/HorizontalOrganizationChart#265"/>
    <dgm:cxn modelId="{7F5792B4-8D08-EB4E-9367-7797CAAA819D}" type="presParOf" srcId="{ED713B1B-9ABC-F84A-AFA6-9B2E05E9F00F}" destId="{C52F206F-A8D1-F841-A03B-4FBB5CF72995}" srcOrd="1" destOrd="0" presId="urn:microsoft.com/office/officeart/2009/3/layout/HorizontalOrganizationChart#265"/>
    <dgm:cxn modelId="{9C0D79A4-B98B-9041-8E70-888A23580D5E}" type="presParOf" srcId="{42786CA7-89CF-2741-91ED-83131E71C7BA}" destId="{684CF097-0FC7-0B42-9F55-F4E13D3909B0}" srcOrd="1" destOrd="0" presId="urn:microsoft.com/office/officeart/2009/3/layout/HorizontalOrganizationChart#265"/>
    <dgm:cxn modelId="{48FD9705-B136-4E43-85E0-B3AC197E793F}" type="presParOf" srcId="{42786CA7-89CF-2741-91ED-83131E71C7BA}" destId="{F430FDAE-646A-D447-B610-42E856D146E1}" srcOrd="2" destOrd="0" presId="urn:microsoft.com/office/officeart/2009/3/layout/HorizontalOrganizationChart#265"/>
    <dgm:cxn modelId="{0B083CEC-E104-D448-AB54-014A9FECEF97}" type="presParOf" srcId="{C9BBEBB2-3F99-8C47-BEB2-68F7FA896546}" destId="{9AB3D75D-1FF8-D443-8462-BFA587E2FF19}" srcOrd="2" destOrd="0" presId="urn:microsoft.com/office/officeart/2009/3/layout/HorizontalOrganizationChart#265"/>
    <dgm:cxn modelId="{A7F7AD18-A60E-1149-ABE7-7E4B5153CC24}" type="presParOf" srcId="{C9BBEBB2-3F99-8C47-BEB2-68F7FA896546}" destId="{9DB71EE7-1BB5-3E42-BDFD-1ECB463D08DE}" srcOrd="3" destOrd="0" presId="urn:microsoft.com/office/officeart/2009/3/layout/HorizontalOrganizationChart#265"/>
    <dgm:cxn modelId="{DDD36E18-9BAE-254B-B308-46DA6041ED16}" type="presParOf" srcId="{9DB71EE7-1BB5-3E42-BDFD-1ECB463D08DE}" destId="{D094ACBD-E56B-FC4E-B904-34BC5A9C4ACF}" srcOrd="0" destOrd="0" presId="urn:microsoft.com/office/officeart/2009/3/layout/HorizontalOrganizationChart#265"/>
    <dgm:cxn modelId="{54667B7A-D0CC-AB49-A0EC-7E37173A0D71}" type="presParOf" srcId="{D094ACBD-E56B-FC4E-B904-34BC5A9C4ACF}" destId="{F261DBFB-B23B-EA4C-B747-4D3ED5B498FB}" srcOrd="0" destOrd="0" presId="urn:microsoft.com/office/officeart/2009/3/layout/HorizontalOrganizationChart#265"/>
    <dgm:cxn modelId="{C8E3B355-3734-7F43-B47B-96C2DE845180}" type="presParOf" srcId="{D094ACBD-E56B-FC4E-B904-34BC5A9C4ACF}" destId="{231E626E-9D05-C545-8995-4896855CFE35}" srcOrd="1" destOrd="0" presId="urn:microsoft.com/office/officeart/2009/3/layout/HorizontalOrganizationChart#265"/>
    <dgm:cxn modelId="{3DBF64A9-1CDE-AD41-A5F6-A150016E370F}" type="presParOf" srcId="{9DB71EE7-1BB5-3E42-BDFD-1ECB463D08DE}" destId="{3E0DF2F4-9FFB-A54A-AD6D-D0227C08B46E}" srcOrd="1" destOrd="0" presId="urn:microsoft.com/office/officeart/2009/3/layout/HorizontalOrganizationChart#265"/>
    <dgm:cxn modelId="{D84FB73E-8C2E-4142-B731-7E3E95AE1043}" type="presParOf" srcId="{9DB71EE7-1BB5-3E42-BDFD-1ECB463D08DE}" destId="{7448033A-F3D2-1747-BF19-9326A461E6F8}" srcOrd="2" destOrd="0" presId="urn:microsoft.com/office/officeart/2009/3/layout/HorizontalOrganizationChart#265"/>
    <dgm:cxn modelId="{9C7064F2-5D06-C54A-AF6C-D974FB775C3D}" type="presParOf" srcId="{86A493E2-0E33-0045-A45D-CF7F96341E11}" destId="{FD7C51B7-E235-FF4A-8CE2-9903CD0D5701}" srcOrd="2" destOrd="0" presId="urn:microsoft.com/office/officeart/2009/3/layout/HorizontalOrganizationChart#265"/>
    <dgm:cxn modelId="{AE15CE4E-EA5A-1A42-9AD1-485866F9B735}" type="presParOf" srcId="{896EDC34-08D4-F943-8ECB-6CB25D39512A}" destId="{9FBC76AB-212F-8940-888B-CD4C9FC59450}" srcOrd="4" destOrd="0" presId="urn:microsoft.com/office/officeart/2009/3/layout/HorizontalOrganizationChart#265"/>
    <dgm:cxn modelId="{1B464E64-7667-8240-B388-444A537B73FC}" type="presParOf" srcId="{896EDC34-08D4-F943-8ECB-6CB25D39512A}" destId="{100F0781-0D2C-8F44-8A5E-177D1888827C}" srcOrd="5" destOrd="0" presId="urn:microsoft.com/office/officeart/2009/3/layout/HorizontalOrganizationChart#265"/>
    <dgm:cxn modelId="{153EE2ED-82A5-0F46-8B2C-738D62F1B6D8}" type="presParOf" srcId="{100F0781-0D2C-8F44-8A5E-177D1888827C}" destId="{A39ABE9E-0FDC-3049-80A9-6BAD15B42EA4}" srcOrd="0" destOrd="0" presId="urn:microsoft.com/office/officeart/2009/3/layout/HorizontalOrganizationChart#265"/>
    <dgm:cxn modelId="{63D6E246-8024-8B45-95CD-F72913BA3031}" type="presParOf" srcId="{A39ABE9E-0FDC-3049-80A9-6BAD15B42EA4}" destId="{5AABDCEC-010E-E04D-A7AA-316A16777369}" srcOrd="0" destOrd="0" presId="urn:microsoft.com/office/officeart/2009/3/layout/HorizontalOrganizationChart#265"/>
    <dgm:cxn modelId="{333FE793-C058-454C-A632-54517D7D9EEB}" type="presParOf" srcId="{A39ABE9E-0FDC-3049-80A9-6BAD15B42EA4}" destId="{A1EE76CA-3D32-4745-BB98-C3D94C1C0D80}" srcOrd="1" destOrd="0" presId="urn:microsoft.com/office/officeart/2009/3/layout/HorizontalOrganizationChart#265"/>
    <dgm:cxn modelId="{083784CC-B76A-9F42-AF66-1A245D8ED5A3}" type="presParOf" srcId="{100F0781-0D2C-8F44-8A5E-177D1888827C}" destId="{C74B09E2-DA67-234B-9031-F5C13AC764FE}" srcOrd="1" destOrd="0" presId="urn:microsoft.com/office/officeart/2009/3/layout/HorizontalOrganizationChart#265"/>
    <dgm:cxn modelId="{4D11C8C7-0217-E34E-A3C4-3AF560D7963F}" type="presParOf" srcId="{100F0781-0D2C-8F44-8A5E-177D1888827C}" destId="{0A969889-DA33-A34A-B210-97A8642F94D5}" srcOrd="2" destOrd="0" presId="urn:microsoft.com/office/officeart/2009/3/layout/HorizontalOrganizationChart#265"/>
    <dgm:cxn modelId="{6D16E903-72E9-EF48-8B83-3514A9D916B3}" type="presParOf" srcId="{4C3D3FAF-518E-6C49-A2C1-2CE3B2C4A287}" destId="{8C04021C-E693-0040-8651-B19E85018D01}" srcOrd="2" destOrd="0" presId="urn:microsoft.com/office/officeart/2009/3/layout/HorizontalOrganizationChart#26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869630CA-A2C6-624F-B12F-499B6FD81707}" type="doc">
      <dgm:prSet loTypeId="urn:microsoft.com/office/officeart/2009/3/layout/HorizontalOrganizationChart#266" loCatId="" qsTypeId="urn:microsoft.com/office/officeart/2005/8/quickstyle/simple1#294" qsCatId="simple" csTypeId="urn:microsoft.com/office/officeart/2005/8/colors/accent5_1#294" csCatId="accent5" phldr="1"/>
      <dgm:spPr/>
      <dgm:t>
        <a:bodyPr/>
        <a:lstStyle/>
        <a:p>
          <a:endParaRPr lang="zh-CN" altLang="en-US"/>
        </a:p>
      </dgm:t>
    </dgm:pt>
    <dgm:pt modelId="{5DDD7D89-5BC9-9D48-8B6E-80084CBC36CC}">
      <dgm:prSet phldrT="[文本]"/>
      <dgm:spPr/>
      <dgm:t>
        <a:bodyPr/>
        <a:lstStyle/>
        <a:p>
          <a:r>
            <a:rPr lang="zh-CN" altLang="en-US" dirty="0"/>
            <a:t>社会基本矛盾及其规律</a:t>
          </a:r>
        </a:p>
      </dgm:t>
    </dgm:pt>
    <dgm:pt modelId="{CE58ADAD-F65B-3648-A401-763489A92F21}" type="par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1D0D1668-670C-594D-8A94-8F35ACDB3776}" type="sib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8E8C5716-2D80-5140-8738-1758487BF204}">
      <dgm:prSet phldrT="[文本]"/>
      <dgm:spPr/>
      <dgm:t>
        <a:bodyPr/>
        <a:lstStyle/>
        <a:p>
          <a:r>
            <a:rPr lang="zh-CN" altLang="en-US" dirty="0"/>
            <a:t>社会的本质</a:t>
          </a:r>
        </a:p>
      </dgm:t>
    </dgm:pt>
    <dgm:pt modelId="{0D219F04-48A0-4545-8648-BFF61F3F025A}" type="par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EF883CAE-7AB0-824D-B6F5-2E58C6E87E1F}" type="sib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81E69BB0-33D5-1348-99CF-19BD25B637B1}">
      <dgm:prSet phldrT="[文本]"/>
      <dgm:spPr/>
      <dgm:t>
        <a:bodyPr/>
        <a:lstStyle/>
        <a:p>
          <a:r>
            <a:rPr lang="zh-CN" altLang="en-US" dirty="0"/>
            <a:t>社会矛盾</a:t>
          </a:r>
        </a:p>
      </dgm:t>
    </dgm:pt>
    <dgm:pt modelId="{11B3327E-DBFE-AA4B-8A9B-C10D418CB2BF}" type="par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2A3D02D0-5524-F246-9B63-EDF9B8022414}" type="sib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1F3C2E10-24E1-5C48-8B21-525C9429A009}">
      <dgm:prSet phldrT="[文本]"/>
      <dgm:spPr/>
      <dgm:t>
        <a:bodyPr/>
        <a:lstStyle/>
        <a:p>
          <a:r>
            <a:rPr lang="zh-CN" altLang="en-US" dirty="0"/>
            <a:t>社会划分</a:t>
          </a:r>
        </a:p>
      </dgm:t>
    </dgm:pt>
    <dgm:pt modelId="{142071D6-39B0-FE42-B777-5EECC5326368}" type="par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180A4799-10B4-734E-AAC5-ABFFE34CC236}" type="sib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C072AE7B-606D-D74C-9DF2-BC65E641E4A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生产关系</a:t>
          </a:r>
        </a:p>
      </dgm:t>
    </dgm:pt>
    <dgm:pt modelId="{C6730399-3BCB-9747-9A7F-5BCF9B7D433C}" type="par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37A74BCB-241C-924C-8A78-660FFF0D52B0}" type="sib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74011B9C-DE9D-D74A-A552-7FB2E9953FF6}">
      <dgm:prSet/>
      <dgm:spPr/>
      <dgm:t>
        <a:bodyPr/>
        <a:lstStyle/>
        <a:p>
          <a:r>
            <a:rPr lang="zh-CN" altLang="en-US" dirty="0"/>
            <a:t>人的发展</a:t>
          </a:r>
        </a:p>
      </dgm:t>
    </dgm:pt>
    <dgm:pt modelId="{73609675-6728-6A43-9999-5F9F4970D27A}" type="par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DD3464ED-7578-A14C-9F30-A4EE60F558B5}" type="sib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725FCAA7-C9CE-D047-A709-8DF7049C0BE2}">
      <dgm:prSet/>
      <dgm:spPr/>
      <dgm:t>
        <a:bodyPr/>
        <a:lstStyle/>
        <a:p>
          <a:r>
            <a:rPr lang="zh-CN" altLang="en-US" dirty="0"/>
            <a:t>技术</a:t>
          </a:r>
        </a:p>
      </dgm:t>
    </dgm:pt>
    <dgm:pt modelId="{C90B9DD2-3FE4-144E-94B8-550F0330807A}" type="par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C8AE652-39BE-F444-89D0-B3E80100856D}" type="sib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393DEA0-67BB-7841-917D-CCD88E3231AD}" type="pres">
      <dgm:prSet presAssocID="{869630CA-A2C6-624F-B12F-499B6FD8170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1B6875D-D8C2-8C44-8643-6944A0AEA03A}" type="pres">
      <dgm:prSet presAssocID="{5DDD7D89-5BC9-9D48-8B6E-80084CBC36CC}" presName="hierRoot1" presStyleCnt="0">
        <dgm:presLayoutVars>
          <dgm:hierBranch val="init"/>
        </dgm:presLayoutVars>
      </dgm:prSet>
      <dgm:spPr/>
    </dgm:pt>
    <dgm:pt modelId="{D077B376-4C5B-7249-9876-5A5C4EBB34C1}" type="pres">
      <dgm:prSet presAssocID="{5DDD7D89-5BC9-9D48-8B6E-80084CBC36CC}" presName="rootComposite1" presStyleCnt="0"/>
      <dgm:spPr/>
    </dgm:pt>
    <dgm:pt modelId="{FC00ACB0-AF6C-9347-A05A-48AACC02145A}" type="pres">
      <dgm:prSet presAssocID="{5DDD7D89-5BC9-9D48-8B6E-80084CBC36CC}" presName="rootText1" presStyleLbl="node0" presStyleIdx="0" presStyleCnt="1" custScaleX="168587" custScaleY="20864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04C0F5E-9E01-AB4D-9F97-147A08E41D9C}" type="pres">
      <dgm:prSet presAssocID="{5DDD7D89-5BC9-9D48-8B6E-80084CBC36C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5C26FBF5-98C3-2B45-8F68-19F6DF1EAA2B}" type="pres">
      <dgm:prSet presAssocID="{5DDD7D89-5BC9-9D48-8B6E-80084CBC36CC}" presName="hierChild2" presStyleCnt="0"/>
      <dgm:spPr/>
    </dgm:pt>
    <dgm:pt modelId="{CC0CD46B-5BDC-0C4B-A110-AE31F6254B9B}" type="pres">
      <dgm:prSet presAssocID="{0D219F04-48A0-4545-8648-BFF61F3F025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21C21CCE-6029-DA44-98A5-6F38E5A779D2}" type="pres">
      <dgm:prSet presAssocID="{8E8C5716-2D80-5140-8738-1758487BF204}" presName="hierRoot2" presStyleCnt="0">
        <dgm:presLayoutVars>
          <dgm:hierBranch val="init"/>
        </dgm:presLayoutVars>
      </dgm:prSet>
      <dgm:spPr/>
    </dgm:pt>
    <dgm:pt modelId="{A496BFE8-70E1-A843-842D-80FB7E28CC70}" type="pres">
      <dgm:prSet presAssocID="{8E8C5716-2D80-5140-8738-1758487BF204}" presName="rootComposite" presStyleCnt="0"/>
      <dgm:spPr/>
    </dgm:pt>
    <dgm:pt modelId="{45F7F4BB-96D3-4340-BCDB-D66716AF1E4E}" type="pres">
      <dgm:prSet presAssocID="{8E8C5716-2D80-5140-8738-1758487BF20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4DC4C1-FB41-684A-8B44-01DC22C3BA8E}" type="pres">
      <dgm:prSet presAssocID="{8E8C5716-2D80-5140-8738-1758487BF20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A9E47502-B2D0-7947-9DA2-BF0E851A1A6F}" type="pres">
      <dgm:prSet presAssocID="{8E8C5716-2D80-5140-8738-1758487BF204}" presName="hierChild4" presStyleCnt="0"/>
      <dgm:spPr/>
    </dgm:pt>
    <dgm:pt modelId="{00008562-35AA-3F4F-BFB5-3EE16DE0F833}" type="pres">
      <dgm:prSet presAssocID="{8E8C5716-2D80-5140-8738-1758487BF204}" presName="hierChild5" presStyleCnt="0"/>
      <dgm:spPr/>
    </dgm:pt>
    <dgm:pt modelId="{1EED639C-4B97-2846-8A4D-B3B70DC21234}" type="pres">
      <dgm:prSet presAssocID="{11B3327E-DBFE-AA4B-8A9B-C10D418CB2B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BF1BE4C-D008-FD48-8944-6A9E48BA44ED}" type="pres">
      <dgm:prSet presAssocID="{81E69BB0-33D5-1348-99CF-19BD25B637B1}" presName="hierRoot2" presStyleCnt="0">
        <dgm:presLayoutVars>
          <dgm:hierBranch val="init"/>
        </dgm:presLayoutVars>
      </dgm:prSet>
      <dgm:spPr/>
    </dgm:pt>
    <dgm:pt modelId="{32D5F7B9-5C5A-8E41-8ED6-CD4DC3E017EB}" type="pres">
      <dgm:prSet presAssocID="{81E69BB0-33D5-1348-99CF-19BD25B637B1}" presName="rootComposite" presStyleCnt="0"/>
      <dgm:spPr/>
    </dgm:pt>
    <dgm:pt modelId="{AAE5BDC8-AEA7-D340-BB72-32EE89E6BEC2}" type="pres">
      <dgm:prSet presAssocID="{81E69BB0-33D5-1348-99CF-19BD25B637B1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8FD13E-B973-6A40-A51D-8ED1B6720F1A}" type="pres">
      <dgm:prSet presAssocID="{81E69BB0-33D5-1348-99CF-19BD25B637B1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6B219A5D-C8BF-3D49-9032-33E695F00E73}" type="pres">
      <dgm:prSet presAssocID="{81E69BB0-33D5-1348-99CF-19BD25B637B1}" presName="hierChild4" presStyleCnt="0"/>
      <dgm:spPr/>
    </dgm:pt>
    <dgm:pt modelId="{AFBDA4A8-FEF4-AC41-92A6-7E5262FDD152}" type="pres">
      <dgm:prSet presAssocID="{81E69BB0-33D5-1348-99CF-19BD25B637B1}" presName="hierChild5" presStyleCnt="0"/>
      <dgm:spPr/>
    </dgm:pt>
    <dgm:pt modelId="{602163EA-E261-BF4A-85F6-58877EA8AE53}" type="pres">
      <dgm:prSet presAssocID="{142071D6-39B0-FE42-B777-5EECC5326368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8F3D8770-B71E-8549-84E2-92F3F455E0A2}" type="pres">
      <dgm:prSet presAssocID="{1F3C2E10-24E1-5C48-8B21-525C9429A009}" presName="hierRoot2" presStyleCnt="0">
        <dgm:presLayoutVars>
          <dgm:hierBranch val="init"/>
        </dgm:presLayoutVars>
      </dgm:prSet>
      <dgm:spPr/>
    </dgm:pt>
    <dgm:pt modelId="{845BBDCD-984E-284D-A54C-32B75ED83E7D}" type="pres">
      <dgm:prSet presAssocID="{1F3C2E10-24E1-5C48-8B21-525C9429A009}" presName="rootComposite" presStyleCnt="0"/>
      <dgm:spPr/>
    </dgm:pt>
    <dgm:pt modelId="{2FE8B5AC-0206-EC44-A855-FE6850BEBE9D}" type="pres">
      <dgm:prSet presAssocID="{1F3C2E10-24E1-5C48-8B21-525C9429A00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0974DF-6D7A-F444-BF0E-78CF01135A96}" type="pres">
      <dgm:prSet presAssocID="{1F3C2E10-24E1-5C48-8B21-525C9429A00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F9A3F8A-A751-FB47-98B1-FAA3F329891B}" type="pres">
      <dgm:prSet presAssocID="{1F3C2E10-24E1-5C48-8B21-525C9429A009}" presName="hierChild4" presStyleCnt="0"/>
      <dgm:spPr/>
    </dgm:pt>
    <dgm:pt modelId="{533A456C-1A5E-0340-9FE0-02DF2CA9A32E}" type="pres">
      <dgm:prSet presAssocID="{C6730399-3BCB-9747-9A7F-5BCF9B7D433C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F8C7A927-6F4E-4D4F-AE87-42F373A75E3A}" type="pres">
      <dgm:prSet presAssocID="{C072AE7B-606D-D74C-9DF2-BC65E641E4A3}" presName="hierRoot2" presStyleCnt="0">
        <dgm:presLayoutVars>
          <dgm:hierBranch val="init"/>
        </dgm:presLayoutVars>
      </dgm:prSet>
      <dgm:spPr/>
    </dgm:pt>
    <dgm:pt modelId="{07A99F5D-EB64-5145-BF99-1BA14707AF8B}" type="pres">
      <dgm:prSet presAssocID="{C072AE7B-606D-D74C-9DF2-BC65E641E4A3}" presName="rootComposite" presStyleCnt="0"/>
      <dgm:spPr/>
    </dgm:pt>
    <dgm:pt modelId="{06945230-D6C8-9140-9379-6A2CA5FF924C}" type="pres">
      <dgm:prSet presAssocID="{C072AE7B-606D-D74C-9DF2-BC65E641E4A3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B05963-9981-B94F-A801-ABD9157CF062}" type="pres">
      <dgm:prSet presAssocID="{C072AE7B-606D-D74C-9DF2-BC65E641E4A3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E8ACCE51-E735-6945-9773-3F5895FB2B5B}" type="pres">
      <dgm:prSet presAssocID="{C072AE7B-606D-D74C-9DF2-BC65E641E4A3}" presName="hierChild4" presStyleCnt="0"/>
      <dgm:spPr/>
    </dgm:pt>
    <dgm:pt modelId="{3ADF884D-EA22-1B4A-B0B4-90508F4EC8F5}" type="pres">
      <dgm:prSet presAssocID="{C072AE7B-606D-D74C-9DF2-BC65E641E4A3}" presName="hierChild5" presStyleCnt="0"/>
      <dgm:spPr/>
    </dgm:pt>
    <dgm:pt modelId="{550DC28A-E354-F445-82C3-C6CFFCE3829B}" type="pres">
      <dgm:prSet presAssocID="{73609675-6728-6A43-9999-5F9F4970D27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9A505618-43BF-F948-99FC-D6A7A2E3AC0E}" type="pres">
      <dgm:prSet presAssocID="{74011B9C-DE9D-D74A-A552-7FB2E9953FF6}" presName="hierRoot2" presStyleCnt="0">
        <dgm:presLayoutVars>
          <dgm:hierBranch val="init"/>
        </dgm:presLayoutVars>
      </dgm:prSet>
      <dgm:spPr/>
    </dgm:pt>
    <dgm:pt modelId="{1A97A3AF-CDB5-D349-8EB7-914E0D973E03}" type="pres">
      <dgm:prSet presAssocID="{74011B9C-DE9D-D74A-A552-7FB2E9953FF6}" presName="rootComposite" presStyleCnt="0"/>
      <dgm:spPr/>
    </dgm:pt>
    <dgm:pt modelId="{1197FFB7-1745-8F4B-A4C6-AD5C7A7A2CB7}" type="pres">
      <dgm:prSet presAssocID="{74011B9C-DE9D-D74A-A552-7FB2E9953FF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CBB69FD-F29B-864E-97D9-685822A711C7}" type="pres">
      <dgm:prSet presAssocID="{74011B9C-DE9D-D74A-A552-7FB2E9953FF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54B81BCB-F7B5-A148-AAA7-5486EF834F56}" type="pres">
      <dgm:prSet presAssocID="{74011B9C-DE9D-D74A-A552-7FB2E9953FF6}" presName="hierChild4" presStyleCnt="0"/>
      <dgm:spPr/>
    </dgm:pt>
    <dgm:pt modelId="{692C17FE-2CBE-1E44-BE14-0E41F42C1CA7}" type="pres">
      <dgm:prSet presAssocID="{74011B9C-DE9D-D74A-A552-7FB2E9953FF6}" presName="hierChild5" presStyleCnt="0"/>
      <dgm:spPr/>
    </dgm:pt>
    <dgm:pt modelId="{1A9F2004-A2CD-D245-BC32-4EBDD35075E3}" type="pres">
      <dgm:prSet presAssocID="{C90B9DD2-3FE4-144E-94B8-550F0330807A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852A92C3-3554-4841-A2DA-BC92ECD5EE33}" type="pres">
      <dgm:prSet presAssocID="{725FCAA7-C9CE-D047-A709-8DF7049C0BE2}" presName="hierRoot2" presStyleCnt="0">
        <dgm:presLayoutVars>
          <dgm:hierBranch val="init"/>
        </dgm:presLayoutVars>
      </dgm:prSet>
      <dgm:spPr/>
    </dgm:pt>
    <dgm:pt modelId="{94CC1935-1D03-F64D-B48F-62D1C32F4FEC}" type="pres">
      <dgm:prSet presAssocID="{725FCAA7-C9CE-D047-A709-8DF7049C0BE2}" presName="rootComposite" presStyleCnt="0"/>
      <dgm:spPr/>
    </dgm:pt>
    <dgm:pt modelId="{7118EDF3-BB99-8D46-B87F-4BF2B899D0D4}" type="pres">
      <dgm:prSet presAssocID="{725FCAA7-C9CE-D047-A709-8DF7049C0BE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B5A75E-952C-0244-A54C-F0EDC930758A}" type="pres">
      <dgm:prSet presAssocID="{725FCAA7-C9CE-D047-A709-8DF7049C0BE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AC964A42-8A6D-F546-A572-2D017310F381}" type="pres">
      <dgm:prSet presAssocID="{725FCAA7-C9CE-D047-A709-8DF7049C0BE2}" presName="hierChild4" presStyleCnt="0"/>
      <dgm:spPr/>
    </dgm:pt>
    <dgm:pt modelId="{C3D6A58A-1873-BC4F-927A-FFFEF5A8B7C1}" type="pres">
      <dgm:prSet presAssocID="{725FCAA7-C9CE-D047-A709-8DF7049C0BE2}" presName="hierChild5" presStyleCnt="0"/>
      <dgm:spPr/>
    </dgm:pt>
    <dgm:pt modelId="{E168960C-3B27-F844-BEC3-6DD1E61F9868}" type="pres">
      <dgm:prSet presAssocID="{1F3C2E10-24E1-5C48-8B21-525C9429A009}" presName="hierChild5" presStyleCnt="0"/>
      <dgm:spPr/>
    </dgm:pt>
    <dgm:pt modelId="{5CCD648F-823B-634B-8765-7B3321E764BD}" type="pres">
      <dgm:prSet presAssocID="{5DDD7D89-5BC9-9D48-8B6E-80084CBC36CC}" presName="hierChild3" presStyleCnt="0"/>
      <dgm:spPr/>
    </dgm:pt>
  </dgm:ptLst>
  <dgm:cxnLst>
    <dgm:cxn modelId="{257DAD7C-2900-154E-B38C-D2676DCED637}" type="presOf" srcId="{8E8C5716-2D80-5140-8738-1758487BF204}" destId="{954DC4C1-FB41-684A-8B44-01DC22C3BA8E}" srcOrd="1" destOrd="0" presId="urn:microsoft.com/office/officeart/2009/3/layout/HorizontalOrganizationChart#266"/>
    <dgm:cxn modelId="{509FD80D-A35E-364E-9A15-5AD686CA003A}" type="presOf" srcId="{C6730399-3BCB-9747-9A7F-5BCF9B7D433C}" destId="{533A456C-1A5E-0340-9FE0-02DF2CA9A32E}" srcOrd="0" destOrd="0" presId="urn:microsoft.com/office/officeart/2009/3/layout/HorizontalOrganizationChart#266"/>
    <dgm:cxn modelId="{81A73649-7195-A34D-AA2F-FD4DB7A5813A}" srcId="{1F3C2E10-24E1-5C48-8B21-525C9429A009}" destId="{725FCAA7-C9CE-D047-A709-8DF7049C0BE2}" srcOrd="2" destOrd="0" parTransId="{C90B9DD2-3FE4-144E-94B8-550F0330807A}" sibTransId="{3C8AE652-39BE-F444-89D0-B3E80100856D}"/>
    <dgm:cxn modelId="{51B4D048-9C58-C748-818D-8FE313C0638F}" type="presOf" srcId="{725FCAA7-C9CE-D047-A709-8DF7049C0BE2}" destId="{7118EDF3-BB99-8D46-B87F-4BF2B899D0D4}" srcOrd="0" destOrd="0" presId="urn:microsoft.com/office/officeart/2009/3/layout/HorizontalOrganizationChart#266"/>
    <dgm:cxn modelId="{58B02BA8-3589-6642-BE53-919E40D8E773}" type="presOf" srcId="{C90B9DD2-3FE4-144E-94B8-550F0330807A}" destId="{1A9F2004-A2CD-D245-BC32-4EBDD35075E3}" srcOrd="0" destOrd="0" presId="urn:microsoft.com/office/officeart/2009/3/layout/HorizontalOrganizationChart#266"/>
    <dgm:cxn modelId="{51FD6EBA-97E2-8945-B4C7-EA0838D1ED7A}" type="presOf" srcId="{0D219F04-48A0-4545-8648-BFF61F3F025A}" destId="{CC0CD46B-5BDC-0C4B-A110-AE31F6254B9B}" srcOrd="0" destOrd="0" presId="urn:microsoft.com/office/officeart/2009/3/layout/HorizontalOrganizationChart#266"/>
    <dgm:cxn modelId="{DAD0C43B-7E00-C049-A43E-42B4B145A7EE}" srcId="{1F3C2E10-24E1-5C48-8B21-525C9429A009}" destId="{C072AE7B-606D-D74C-9DF2-BC65E641E4A3}" srcOrd="0" destOrd="0" parTransId="{C6730399-3BCB-9747-9A7F-5BCF9B7D433C}" sibTransId="{37A74BCB-241C-924C-8A78-660FFF0D52B0}"/>
    <dgm:cxn modelId="{4CB9E795-84E2-C34D-9F30-2F3A6DE2F97D}" type="presOf" srcId="{5DDD7D89-5BC9-9D48-8B6E-80084CBC36CC}" destId="{704C0F5E-9E01-AB4D-9F97-147A08E41D9C}" srcOrd="1" destOrd="0" presId="urn:microsoft.com/office/officeart/2009/3/layout/HorizontalOrganizationChart#266"/>
    <dgm:cxn modelId="{EFE6CF63-27EB-C747-BFE6-2F2CAC965C30}" type="presOf" srcId="{81E69BB0-33D5-1348-99CF-19BD25B637B1}" destId="{468FD13E-B973-6A40-A51D-8ED1B6720F1A}" srcOrd="1" destOrd="0" presId="urn:microsoft.com/office/officeart/2009/3/layout/HorizontalOrganizationChart#266"/>
    <dgm:cxn modelId="{67B12164-9539-A144-A6CA-5CEBC2531F5F}" type="presOf" srcId="{81E69BB0-33D5-1348-99CF-19BD25B637B1}" destId="{AAE5BDC8-AEA7-D340-BB72-32EE89E6BEC2}" srcOrd="0" destOrd="0" presId="urn:microsoft.com/office/officeart/2009/3/layout/HorizontalOrganizationChart#266"/>
    <dgm:cxn modelId="{937EB38D-7F65-3046-BBA4-24F5139EC95B}" srcId="{5DDD7D89-5BC9-9D48-8B6E-80084CBC36CC}" destId="{8E8C5716-2D80-5140-8738-1758487BF204}" srcOrd="0" destOrd="0" parTransId="{0D219F04-48A0-4545-8648-BFF61F3F025A}" sibTransId="{EF883CAE-7AB0-824D-B6F5-2E58C6E87E1F}"/>
    <dgm:cxn modelId="{08AE7539-859A-7B49-89B5-4CA91E67EB80}" srcId="{1F3C2E10-24E1-5C48-8B21-525C9429A009}" destId="{74011B9C-DE9D-D74A-A552-7FB2E9953FF6}" srcOrd="1" destOrd="0" parTransId="{73609675-6728-6A43-9999-5F9F4970D27A}" sibTransId="{DD3464ED-7578-A14C-9F30-A4EE60F558B5}"/>
    <dgm:cxn modelId="{4D2961B4-0C08-D344-99A0-905C765ACA00}" type="presOf" srcId="{C072AE7B-606D-D74C-9DF2-BC65E641E4A3}" destId="{06945230-D6C8-9140-9379-6A2CA5FF924C}" srcOrd="0" destOrd="0" presId="urn:microsoft.com/office/officeart/2009/3/layout/HorizontalOrganizationChart#266"/>
    <dgm:cxn modelId="{B786CCD0-9308-9A46-B98D-F89DA3738D72}" type="presOf" srcId="{73609675-6728-6A43-9999-5F9F4970D27A}" destId="{550DC28A-E354-F445-82C3-C6CFFCE3829B}" srcOrd="0" destOrd="0" presId="urn:microsoft.com/office/officeart/2009/3/layout/HorizontalOrganizationChart#266"/>
    <dgm:cxn modelId="{639A6B63-2F0E-B545-B879-EBCC685763C4}" type="presOf" srcId="{8E8C5716-2D80-5140-8738-1758487BF204}" destId="{45F7F4BB-96D3-4340-BCDB-D66716AF1E4E}" srcOrd="0" destOrd="0" presId="urn:microsoft.com/office/officeart/2009/3/layout/HorizontalOrganizationChart#266"/>
    <dgm:cxn modelId="{A598D233-ECCD-0F4B-89EA-9F4410324F36}" type="presOf" srcId="{1F3C2E10-24E1-5C48-8B21-525C9429A009}" destId="{D50974DF-6D7A-F444-BF0E-78CF01135A96}" srcOrd="1" destOrd="0" presId="urn:microsoft.com/office/officeart/2009/3/layout/HorizontalOrganizationChart#266"/>
    <dgm:cxn modelId="{7D1F3BDE-BFE7-E84F-A440-942A6BF65441}" type="presOf" srcId="{C072AE7B-606D-D74C-9DF2-BC65E641E4A3}" destId="{26B05963-9981-B94F-A801-ABD9157CF062}" srcOrd="1" destOrd="0" presId="urn:microsoft.com/office/officeart/2009/3/layout/HorizontalOrganizationChart#266"/>
    <dgm:cxn modelId="{940B4029-5B98-F742-ABF7-C44079823251}" type="presOf" srcId="{142071D6-39B0-FE42-B777-5EECC5326368}" destId="{602163EA-E261-BF4A-85F6-58877EA8AE53}" srcOrd="0" destOrd="0" presId="urn:microsoft.com/office/officeart/2009/3/layout/HorizontalOrganizationChart#266"/>
    <dgm:cxn modelId="{D450E553-DF31-A940-A3C1-7889B8AAC9EC}" type="presOf" srcId="{725FCAA7-C9CE-D047-A709-8DF7049C0BE2}" destId="{78B5A75E-952C-0244-A54C-F0EDC930758A}" srcOrd="1" destOrd="0" presId="urn:microsoft.com/office/officeart/2009/3/layout/HorizontalOrganizationChart#266"/>
    <dgm:cxn modelId="{B821DB07-CD0A-E547-932E-8F51C85307C4}" srcId="{5DDD7D89-5BC9-9D48-8B6E-80084CBC36CC}" destId="{1F3C2E10-24E1-5C48-8B21-525C9429A009}" srcOrd="2" destOrd="0" parTransId="{142071D6-39B0-FE42-B777-5EECC5326368}" sibTransId="{180A4799-10B4-734E-AAC5-ABFFE34CC236}"/>
    <dgm:cxn modelId="{1A0E414E-127F-E743-8647-681AB99B966E}" srcId="{869630CA-A2C6-624F-B12F-499B6FD81707}" destId="{5DDD7D89-5BC9-9D48-8B6E-80084CBC36CC}" srcOrd="0" destOrd="0" parTransId="{CE58ADAD-F65B-3648-A401-763489A92F21}" sibTransId="{1D0D1668-670C-594D-8A94-8F35ACDB3776}"/>
    <dgm:cxn modelId="{475C99C2-EC12-DD4A-A2AF-8087619E8FCC}" type="presOf" srcId="{74011B9C-DE9D-D74A-A552-7FB2E9953FF6}" destId="{1CBB69FD-F29B-864E-97D9-685822A711C7}" srcOrd="1" destOrd="0" presId="urn:microsoft.com/office/officeart/2009/3/layout/HorizontalOrganizationChart#266"/>
    <dgm:cxn modelId="{6AEBE64D-92D8-5F49-AF17-5709C7740752}" type="presOf" srcId="{869630CA-A2C6-624F-B12F-499B6FD81707}" destId="{3393DEA0-67BB-7841-917D-CCD88E3231AD}" srcOrd="0" destOrd="0" presId="urn:microsoft.com/office/officeart/2009/3/layout/HorizontalOrganizationChart#266"/>
    <dgm:cxn modelId="{B4928687-E1AE-5D4B-81CF-D58A06E04A54}" type="presOf" srcId="{1F3C2E10-24E1-5C48-8B21-525C9429A009}" destId="{2FE8B5AC-0206-EC44-A855-FE6850BEBE9D}" srcOrd="0" destOrd="0" presId="urn:microsoft.com/office/officeart/2009/3/layout/HorizontalOrganizationChart#266"/>
    <dgm:cxn modelId="{D02BA9DE-5688-BF44-B7A9-E45D893179B3}" type="presOf" srcId="{5DDD7D89-5BC9-9D48-8B6E-80084CBC36CC}" destId="{FC00ACB0-AF6C-9347-A05A-48AACC02145A}" srcOrd="0" destOrd="0" presId="urn:microsoft.com/office/officeart/2009/3/layout/HorizontalOrganizationChart#266"/>
    <dgm:cxn modelId="{3E5F9FC5-EE8C-CC46-8774-07DC00FBC5B8}" type="presOf" srcId="{74011B9C-DE9D-D74A-A552-7FB2E9953FF6}" destId="{1197FFB7-1745-8F4B-A4C6-AD5C7A7A2CB7}" srcOrd="0" destOrd="0" presId="urn:microsoft.com/office/officeart/2009/3/layout/HorizontalOrganizationChart#266"/>
    <dgm:cxn modelId="{95B950FB-FB8A-4849-AF4A-44042BBE6B58}" type="presOf" srcId="{11B3327E-DBFE-AA4B-8A9B-C10D418CB2BF}" destId="{1EED639C-4B97-2846-8A4D-B3B70DC21234}" srcOrd="0" destOrd="0" presId="urn:microsoft.com/office/officeart/2009/3/layout/HorizontalOrganizationChart#266"/>
    <dgm:cxn modelId="{A1CFA3E8-136D-6E41-BFEA-09E68AE59C9E}" srcId="{5DDD7D89-5BC9-9D48-8B6E-80084CBC36CC}" destId="{81E69BB0-33D5-1348-99CF-19BD25B637B1}" srcOrd="1" destOrd="0" parTransId="{11B3327E-DBFE-AA4B-8A9B-C10D418CB2BF}" sibTransId="{2A3D02D0-5524-F246-9B63-EDF9B8022414}"/>
    <dgm:cxn modelId="{EE31595A-6110-834B-9E21-7250600C68B0}" type="presParOf" srcId="{3393DEA0-67BB-7841-917D-CCD88E3231AD}" destId="{91B6875D-D8C2-8C44-8643-6944A0AEA03A}" srcOrd="0" destOrd="0" presId="urn:microsoft.com/office/officeart/2009/3/layout/HorizontalOrganizationChart#266"/>
    <dgm:cxn modelId="{10F908CD-AEF7-EC43-9353-1BE4BFE903D0}" type="presParOf" srcId="{91B6875D-D8C2-8C44-8643-6944A0AEA03A}" destId="{D077B376-4C5B-7249-9876-5A5C4EBB34C1}" srcOrd="0" destOrd="0" presId="urn:microsoft.com/office/officeart/2009/3/layout/HorizontalOrganizationChart#266"/>
    <dgm:cxn modelId="{A9131D30-F27C-2D44-B864-8AC3A6155355}" type="presParOf" srcId="{D077B376-4C5B-7249-9876-5A5C4EBB34C1}" destId="{FC00ACB0-AF6C-9347-A05A-48AACC02145A}" srcOrd="0" destOrd="0" presId="urn:microsoft.com/office/officeart/2009/3/layout/HorizontalOrganizationChart#266"/>
    <dgm:cxn modelId="{15F6B48F-AA73-6540-8ED4-A6ACA615ECFE}" type="presParOf" srcId="{D077B376-4C5B-7249-9876-5A5C4EBB34C1}" destId="{704C0F5E-9E01-AB4D-9F97-147A08E41D9C}" srcOrd="1" destOrd="0" presId="urn:microsoft.com/office/officeart/2009/3/layout/HorizontalOrganizationChart#266"/>
    <dgm:cxn modelId="{15DF0CE5-89E7-5C46-AE8A-2C29F27ED8E8}" type="presParOf" srcId="{91B6875D-D8C2-8C44-8643-6944A0AEA03A}" destId="{5C26FBF5-98C3-2B45-8F68-19F6DF1EAA2B}" srcOrd="1" destOrd="0" presId="urn:microsoft.com/office/officeart/2009/3/layout/HorizontalOrganizationChart#266"/>
    <dgm:cxn modelId="{AF562D02-9437-3245-8615-D96935EE8D42}" type="presParOf" srcId="{5C26FBF5-98C3-2B45-8F68-19F6DF1EAA2B}" destId="{CC0CD46B-5BDC-0C4B-A110-AE31F6254B9B}" srcOrd="0" destOrd="0" presId="urn:microsoft.com/office/officeart/2009/3/layout/HorizontalOrganizationChart#266"/>
    <dgm:cxn modelId="{8C951A3B-46E7-964A-9016-3C47CDE92AEE}" type="presParOf" srcId="{5C26FBF5-98C3-2B45-8F68-19F6DF1EAA2B}" destId="{21C21CCE-6029-DA44-98A5-6F38E5A779D2}" srcOrd="1" destOrd="0" presId="urn:microsoft.com/office/officeart/2009/3/layout/HorizontalOrganizationChart#266"/>
    <dgm:cxn modelId="{BCFAED46-43A6-0A4B-9FCC-8A2BC8FC8C1B}" type="presParOf" srcId="{21C21CCE-6029-DA44-98A5-6F38E5A779D2}" destId="{A496BFE8-70E1-A843-842D-80FB7E28CC70}" srcOrd="0" destOrd="0" presId="urn:microsoft.com/office/officeart/2009/3/layout/HorizontalOrganizationChart#266"/>
    <dgm:cxn modelId="{4B5FC97A-98F1-F848-B6E0-07B957846B41}" type="presParOf" srcId="{A496BFE8-70E1-A843-842D-80FB7E28CC70}" destId="{45F7F4BB-96D3-4340-BCDB-D66716AF1E4E}" srcOrd="0" destOrd="0" presId="urn:microsoft.com/office/officeart/2009/3/layout/HorizontalOrganizationChart#266"/>
    <dgm:cxn modelId="{30716451-1005-DE4B-888A-55A539C15DFC}" type="presParOf" srcId="{A496BFE8-70E1-A843-842D-80FB7E28CC70}" destId="{954DC4C1-FB41-684A-8B44-01DC22C3BA8E}" srcOrd="1" destOrd="0" presId="urn:microsoft.com/office/officeart/2009/3/layout/HorizontalOrganizationChart#266"/>
    <dgm:cxn modelId="{FE669030-5B97-0740-A9BA-6F450E8D2859}" type="presParOf" srcId="{21C21CCE-6029-DA44-98A5-6F38E5A779D2}" destId="{A9E47502-B2D0-7947-9DA2-BF0E851A1A6F}" srcOrd="1" destOrd="0" presId="urn:microsoft.com/office/officeart/2009/3/layout/HorizontalOrganizationChart#266"/>
    <dgm:cxn modelId="{73B8FF46-DFBB-514E-BEB4-CDC3C868FB4E}" type="presParOf" srcId="{21C21CCE-6029-DA44-98A5-6F38E5A779D2}" destId="{00008562-35AA-3F4F-BFB5-3EE16DE0F833}" srcOrd="2" destOrd="0" presId="urn:microsoft.com/office/officeart/2009/3/layout/HorizontalOrganizationChart#266"/>
    <dgm:cxn modelId="{9FBE2F74-DB9E-5A4B-87C5-82444DAF05EF}" type="presParOf" srcId="{5C26FBF5-98C3-2B45-8F68-19F6DF1EAA2B}" destId="{1EED639C-4B97-2846-8A4D-B3B70DC21234}" srcOrd="2" destOrd="0" presId="urn:microsoft.com/office/officeart/2009/3/layout/HorizontalOrganizationChart#266"/>
    <dgm:cxn modelId="{B1A5947D-FED7-E043-A8A0-CD37227F7908}" type="presParOf" srcId="{5C26FBF5-98C3-2B45-8F68-19F6DF1EAA2B}" destId="{EBF1BE4C-D008-FD48-8944-6A9E48BA44ED}" srcOrd="3" destOrd="0" presId="urn:microsoft.com/office/officeart/2009/3/layout/HorizontalOrganizationChart#266"/>
    <dgm:cxn modelId="{694BA1C7-F7A9-654F-BFF0-6AA5D83B9308}" type="presParOf" srcId="{EBF1BE4C-D008-FD48-8944-6A9E48BA44ED}" destId="{32D5F7B9-5C5A-8E41-8ED6-CD4DC3E017EB}" srcOrd="0" destOrd="0" presId="urn:microsoft.com/office/officeart/2009/3/layout/HorizontalOrganizationChart#266"/>
    <dgm:cxn modelId="{3463BCEF-F43D-CE4F-8B6F-2FD3DDF684A3}" type="presParOf" srcId="{32D5F7B9-5C5A-8E41-8ED6-CD4DC3E017EB}" destId="{AAE5BDC8-AEA7-D340-BB72-32EE89E6BEC2}" srcOrd="0" destOrd="0" presId="urn:microsoft.com/office/officeart/2009/3/layout/HorizontalOrganizationChart#266"/>
    <dgm:cxn modelId="{920A5C83-BFAB-5C4A-B003-2B3FF2464E29}" type="presParOf" srcId="{32D5F7B9-5C5A-8E41-8ED6-CD4DC3E017EB}" destId="{468FD13E-B973-6A40-A51D-8ED1B6720F1A}" srcOrd="1" destOrd="0" presId="urn:microsoft.com/office/officeart/2009/3/layout/HorizontalOrganizationChart#266"/>
    <dgm:cxn modelId="{58F5D7B6-DF76-AF42-A860-D0AE5E0FD1AA}" type="presParOf" srcId="{EBF1BE4C-D008-FD48-8944-6A9E48BA44ED}" destId="{6B219A5D-C8BF-3D49-9032-33E695F00E73}" srcOrd="1" destOrd="0" presId="urn:microsoft.com/office/officeart/2009/3/layout/HorizontalOrganizationChart#266"/>
    <dgm:cxn modelId="{F923072C-A4A0-814C-9B37-D88EC4AC43F2}" type="presParOf" srcId="{EBF1BE4C-D008-FD48-8944-6A9E48BA44ED}" destId="{AFBDA4A8-FEF4-AC41-92A6-7E5262FDD152}" srcOrd="2" destOrd="0" presId="urn:microsoft.com/office/officeart/2009/3/layout/HorizontalOrganizationChart#266"/>
    <dgm:cxn modelId="{1D9D7F12-2804-834B-BB4E-8B4D466C1DB2}" type="presParOf" srcId="{5C26FBF5-98C3-2B45-8F68-19F6DF1EAA2B}" destId="{602163EA-E261-BF4A-85F6-58877EA8AE53}" srcOrd="4" destOrd="0" presId="urn:microsoft.com/office/officeart/2009/3/layout/HorizontalOrganizationChart#266"/>
    <dgm:cxn modelId="{81EB5847-6C55-FA4B-AC79-29140646FECE}" type="presParOf" srcId="{5C26FBF5-98C3-2B45-8F68-19F6DF1EAA2B}" destId="{8F3D8770-B71E-8549-84E2-92F3F455E0A2}" srcOrd="5" destOrd="0" presId="urn:microsoft.com/office/officeart/2009/3/layout/HorizontalOrganizationChart#266"/>
    <dgm:cxn modelId="{9E940C75-D43D-3343-9BDD-CE7BE7DC9E09}" type="presParOf" srcId="{8F3D8770-B71E-8549-84E2-92F3F455E0A2}" destId="{845BBDCD-984E-284D-A54C-32B75ED83E7D}" srcOrd="0" destOrd="0" presId="urn:microsoft.com/office/officeart/2009/3/layout/HorizontalOrganizationChart#266"/>
    <dgm:cxn modelId="{250C14D6-6659-4048-82C7-EA4632B115EA}" type="presParOf" srcId="{845BBDCD-984E-284D-A54C-32B75ED83E7D}" destId="{2FE8B5AC-0206-EC44-A855-FE6850BEBE9D}" srcOrd="0" destOrd="0" presId="urn:microsoft.com/office/officeart/2009/3/layout/HorizontalOrganizationChart#266"/>
    <dgm:cxn modelId="{7F71F06E-EB61-FE4E-B310-F6F36D820992}" type="presParOf" srcId="{845BBDCD-984E-284D-A54C-32B75ED83E7D}" destId="{D50974DF-6D7A-F444-BF0E-78CF01135A96}" srcOrd="1" destOrd="0" presId="urn:microsoft.com/office/officeart/2009/3/layout/HorizontalOrganizationChart#266"/>
    <dgm:cxn modelId="{A109543C-1505-6B4A-8E11-F5F551ABF0AF}" type="presParOf" srcId="{8F3D8770-B71E-8549-84E2-92F3F455E0A2}" destId="{AF9A3F8A-A751-FB47-98B1-FAA3F329891B}" srcOrd="1" destOrd="0" presId="urn:microsoft.com/office/officeart/2009/3/layout/HorizontalOrganizationChart#266"/>
    <dgm:cxn modelId="{F9138EB4-2E1D-F248-A581-D7AEA9A4E83B}" type="presParOf" srcId="{AF9A3F8A-A751-FB47-98B1-FAA3F329891B}" destId="{533A456C-1A5E-0340-9FE0-02DF2CA9A32E}" srcOrd="0" destOrd="0" presId="urn:microsoft.com/office/officeart/2009/3/layout/HorizontalOrganizationChart#266"/>
    <dgm:cxn modelId="{8F1ED477-555D-8440-952D-8D23E93BBE94}" type="presParOf" srcId="{AF9A3F8A-A751-FB47-98B1-FAA3F329891B}" destId="{F8C7A927-6F4E-4D4F-AE87-42F373A75E3A}" srcOrd="1" destOrd="0" presId="urn:microsoft.com/office/officeart/2009/3/layout/HorizontalOrganizationChart#266"/>
    <dgm:cxn modelId="{923ED7DF-F24F-5845-9094-3813F1E14B2E}" type="presParOf" srcId="{F8C7A927-6F4E-4D4F-AE87-42F373A75E3A}" destId="{07A99F5D-EB64-5145-BF99-1BA14707AF8B}" srcOrd="0" destOrd="0" presId="urn:microsoft.com/office/officeart/2009/3/layout/HorizontalOrganizationChart#266"/>
    <dgm:cxn modelId="{EF49EFF9-F0C5-DA40-8EC9-6B8D0E4B48E2}" type="presParOf" srcId="{07A99F5D-EB64-5145-BF99-1BA14707AF8B}" destId="{06945230-D6C8-9140-9379-6A2CA5FF924C}" srcOrd="0" destOrd="0" presId="urn:microsoft.com/office/officeart/2009/3/layout/HorizontalOrganizationChart#266"/>
    <dgm:cxn modelId="{12059D83-0447-204F-94C8-0DF5CA0560D1}" type="presParOf" srcId="{07A99F5D-EB64-5145-BF99-1BA14707AF8B}" destId="{26B05963-9981-B94F-A801-ABD9157CF062}" srcOrd="1" destOrd="0" presId="urn:microsoft.com/office/officeart/2009/3/layout/HorizontalOrganizationChart#266"/>
    <dgm:cxn modelId="{E4AD92A6-DA8E-1E40-AE5F-DD26B46DA2A2}" type="presParOf" srcId="{F8C7A927-6F4E-4D4F-AE87-42F373A75E3A}" destId="{E8ACCE51-E735-6945-9773-3F5895FB2B5B}" srcOrd="1" destOrd="0" presId="urn:microsoft.com/office/officeart/2009/3/layout/HorizontalOrganizationChart#266"/>
    <dgm:cxn modelId="{618D2CAD-62D0-5542-9B81-B675522C9EA9}" type="presParOf" srcId="{F8C7A927-6F4E-4D4F-AE87-42F373A75E3A}" destId="{3ADF884D-EA22-1B4A-B0B4-90508F4EC8F5}" srcOrd="2" destOrd="0" presId="urn:microsoft.com/office/officeart/2009/3/layout/HorizontalOrganizationChart#266"/>
    <dgm:cxn modelId="{6EF45815-F44A-E04B-B8AF-74CD5D2D2769}" type="presParOf" srcId="{AF9A3F8A-A751-FB47-98B1-FAA3F329891B}" destId="{550DC28A-E354-F445-82C3-C6CFFCE3829B}" srcOrd="2" destOrd="0" presId="urn:microsoft.com/office/officeart/2009/3/layout/HorizontalOrganizationChart#266"/>
    <dgm:cxn modelId="{2DCD4830-023D-D940-9CBB-DF6EF897B5AC}" type="presParOf" srcId="{AF9A3F8A-A751-FB47-98B1-FAA3F329891B}" destId="{9A505618-43BF-F948-99FC-D6A7A2E3AC0E}" srcOrd="3" destOrd="0" presId="urn:microsoft.com/office/officeart/2009/3/layout/HorizontalOrganizationChart#266"/>
    <dgm:cxn modelId="{040DDD87-3B51-2B49-938F-45520F0B61FB}" type="presParOf" srcId="{9A505618-43BF-F948-99FC-D6A7A2E3AC0E}" destId="{1A97A3AF-CDB5-D349-8EB7-914E0D973E03}" srcOrd="0" destOrd="0" presId="urn:microsoft.com/office/officeart/2009/3/layout/HorizontalOrganizationChart#266"/>
    <dgm:cxn modelId="{8901E4D2-3FB9-954B-95D4-AD9B459E3864}" type="presParOf" srcId="{1A97A3AF-CDB5-D349-8EB7-914E0D973E03}" destId="{1197FFB7-1745-8F4B-A4C6-AD5C7A7A2CB7}" srcOrd="0" destOrd="0" presId="urn:microsoft.com/office/officeart/2009/3/layout/HorizontalOrganizationChart#266"/>
    <dgm:cxn modelId="{C1FEE882-CE12-C240-BEE7-5BD99398E6D4}" type="presParOf" srcId="{1A97A3AF-CDB5-D349-8EB7-914E0D973E03}" destId="{1CBB69FD-F29B-864E-97D9-685822A711C7}" srcOrd="1" destOrd="0" presId="urn:microsoft.com/office/officeart/2009/3/layout/HorizontalOrganizationChart#266"/>
    <dgm:cxn modelId="{2516D124-49A6-1F44-84A1-519D3B4EEBC0}" type="presParOf" srcId="{9A505618-43BF-F948-99FC-D6A7A2E3AC0E}" destId="{54B81BCB-F7B5-A148-AAA7-5486EF834F56}" srcOrd="1" destOrd="0" presId="urn:microsoft.com/office/officeart/2009/3/layout/HorizontalOrganizationChart#266"/>
    <dgm:cxn modelId="{B0A7B0D2-3B34-8246-9A1F-1FBAFA9D313C}" type="presParOf" srcId="{9A505618-43BF-F948-99FC-D6A7A2E3AC0E}" destId="{692C17FE-2CBE-1E44-BE14-0E41F42C1CA7}" srcOrd="2" destOrd="0" presId="urn:microsoft.com/office/officeart/2009/3/layout/HorizontalOrganizationChart#266"/>
    <dgm:cxn modelId="{5B732959-6BE2-D742-8D4D-0165440B1469}" type="presParOf" srcId="{AF9A3F8A-A751-FB47-98B1-FAA3F329891B}" destId="{1A9F2004-A2CD-D245-BC32-4EBDD35075E3}" srcOrd="4" destOrd="0" presId="urn:microsoft.com/office/officeart/2009/3/layout/HorizontalOrganizationChart#266"/>
    <dgm:cxn modelId="{7C3798FD-4F87-4547-80B1-4E99E38D3B95}" type="presParOf" srcId="{AF9A3F8A-A751-FB47-98B1-FAA3F329891B}" destId="{852A92C3-3554-4841-A2DA-BC92ECD5EE33}" srcOrd="5" destOrd="0" presId="urn:microsoft.com/office/officeart/2009/3/layout/HorizontalOrganizationChart#266"/>
    <dgm:cxn modelId="{0F2C681C-408F-E645-8743-E6C4B7AB4E2C}" type="presParOf" srcId="{852A92C3-3554-4841-A2DA-BC92ECD5EE33}" destId="{94CC1935-1D03-F64D-B48F-62D1C32F4FEC}" srcOrd="0" destOrd="0" presId="urn:microsoft.com/office/officeart/2009/3/layout/HorizontalOrganizationChart#266"/>
    <dgm:cxn modelId="{F7F5017C-AE36-0240-BDA7-A53A066C05DF}" type="presParOf" srcId="{94CC1935-1D03-F64D-B48F-62D1C32F4FEC}" destId="{7118EDF3-BB99-8D46-B87F-4BF2B899D0D4}" srcOrd="0" destOrd="0" presId="urn:microsoft.com/office/officeart/2009/3/layout/HorizontalOrganizationChart#266"/>
    <dgm:cxn modelId="{53B85E38-AB22-DB4B-8CDD-DD03CC00E47D}" type="presParOf" srcId="{94CC1935-1D03-F64D-B48F-62D1C32F4FEC}" destId="{78B5A75E-952C-0244-A54C-F0EDC930758A}" srcOrd="1" destOrd="0" presId="urn:microsoft.com/office/officeart/2009/3/layout/HorizontalOrganizationChart#266"/>
    <dgm:cxn modelId="{013EDEC2-1870-3741-B5CA-A01D97B3FF0F}" type="presParOf" srcId="{852A92C3-3554-4841-A2DA-BC92ECD5EE33}" destId="{AC964A42-8A6D-F546-A572-2D017310F381}" srcOrd="1" destOrd="0" presId="urn:microsoft.com/office/officeart/2009/3/layout/HorizontalOrganizationChart#266"/>
    <dgm:cxn modelId="{5E9D1E4A-E1D0-5A4E-857C-52B836A20EF2}" type="presParOf" srcId="{852A92C3-3554-4841-A2DA-BC92ECD5EE33}" destId="{C3D6A58A-1873-BC4F-927A-FFFEF5A8B7C1}" srcOrd="2" destOrd="0" presId="urn:microsoft.com/office/officeart/2009/3/layout/HorizontalOrganizationChart#266"/>
    <dgm:cxn modelId="{2A14A139-2A64-AD42-92FF-7C1803BFD796}" type="presParOf" srcId="{8F3D8770-B71E-8549-84E2-92F3F455E0A2}" destId="{E168960C-3B27-F844-BEC3-6DD1E61F9868}" srcOrd="2" destOrd="0" presId="urn:microsoft.com/office/officeart/2009/3/layout/HorizontalOrganizationChart#266"/>
    <dgm:cxn modelId="{51077C72-C606-4C4A-AA08-6B0846392C73}" type="presParOf" srcId="{91B6875D-D8C2-8C44-8643-6944A0AEA03A}" destId="{5CCD648F-823B-634B-8765-7B3321E764BD}" srcOrd="2" destOrd="0" presId="urn:microsoft.com/office/officeart/2009/3/layout/HorizontalOrganizationChart#26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185E38B2-ABFF-D943-AAB4-F045DB3BD176}" type="doc">
      <dgm:prSet loTypeId="urn:microsoft.com/office/officeart/2009/3/layout/HorizontalOrganizationChart#267" loCatId="" qsTypeId="urn:microsoft.com/office/officeart/2005/8/quickstyle/simple1#295" qsCatId="simple" csTypeId="urn:microsoft.com/office/officeart/2005/8/colors/accent5_1#295" csCatId="accent5" phldr="1"/>
      <dgm:spPr/>
      <dgm:t>
        <a:bodyPr/>
        <a:lstStyle/>
        <a:p>
          <a:endParaRPr lang="zh-CN" altLang="en-US"/>
        </a:p>
      </dgm:t>
    </dgm:pt>
    <dgm:pt modelId="{CAED4338-D10A-424D-B74A-3C3D501BB009}">
      <dgm:prSet phldrT="[文本]" custT="1"/>
      <dgm:spPr/>
      <dgm:t>
        <a:bodyPr/>
        <a:lstStyle/>
        <a:p>
          <a:r>
            <a:rPr lang="zh-CN" altLang="en-US" sz="4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生产资料</a:t>
          </a:r>
        </a:p>
      </dgm:t>
    </dgm:pt>
    <dgm:pt modelId="{6D64D47C-42EB-0E47-B25F-F038E6A77A7D}" type="parTrans" cxnId="{44D81EFC-C710-1F4C-AF49-73E04CF20A86}">
      <dgm:prSet/>
      <dgm:spPr/>
      <dgm:t>
        <a:bodyPr/>
        <a:lstStyle/>
        <a:p>
          <a:endParaRPr lang="zh-CN" altLang="en-US"/>
        </a:p>
      </dgm:t>
    </dgm:pt>
    <dgm:pt modelId="{6D9EF2C7-7FB3-FF4F-A499-9D4C399513D7}" type="sibTrans" cxnId="{44D81EFC-C710-1F4C-AF49-73E04CF20A86}">
      <dgm:prSet/>
      <dgm:spPr/>
      <dgm:t>
        <a:bodyPr/>
        <a:lstStyle/>
        <a:p>
          <a:endParaRPr lang="zh-CN" altLang="en-US"/>
        </a:p>
      </dgm:t>
    </dgm:pt>
    <dgm:pt modelId="{582306FD-5120-6C4B-AFE9-E4FABF381D21}">
      <dgm:prSet phldrT="[文本]" custT="1"/>
      <dgm:spPr/>
      <dgm:t>
        <a:bodyPr/>
        <a:lstStyle/>
        <a:p>
          <a:r>
            <a:rPr lang="zh-CN" altLang="en-US" sz="4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氏族成员平均所有</a:t>
          </a:r>
        </a:p>
      </dgm:t>
    </dgm:pt>
    <dgm:pt modelId="{7CEC29E5-6DFF-9A46-B57E-2C5EE0FF9065}" type="parTrans" cxnId="{C4B8A498-63E1-6143-A318-35C8D97920BD}">
      <dgm:prSet/>
      <dgm:spPr/>
      <dgm:t>
        <a:bodyPr/>
        <a:lstStyle/>
        <a:p>
          <a:endParaRPr lang="zh-CN" altLang="en-US"/>
        </a:p>
      </dgm:t>
    </dgm:pt>
    <dgm:pt modelId="{EFAE5FEF-AFF7-944F-A5B9-1046904EFB48}" type="sibTrans" cxnId="{C4B8A498-63E1-6143-A318-35C8D97920BD}">
      <dgm:prSet/>
      <dgm:spPr/>
      <dgm:t>
        <a:bodyPr/>
        <a:lstStyle/>
        <a:p>
          <a:endParaRPr lang="zh-CN" altLang="en-US"/>
        </a:p>
      </dgm:t>
    </dgm:pt>
    <dgm:pt modelId="{57DE599A-1BEB-9440-824D-1E633CD122C6}">
      <dgm:prSet phldrT="[文本]" custT="1"/>
      <dgm:spPr/>
      <dgm:t>
        <a:bodyPr/>
        <a:lstStyle/>
        <a:p>
          <a:r>
            <a:rPr lang="zh-CN" altLang="en-US" sz="4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奴隶主所有</a:t>
          </a:r>
        </a:p>
      </dgm:t>
    </dgm:pt>
    <dgm:pt modelId="{4F7E19BF-AC79-6B45-9154-116C88EDE08F}" type="parTrans" cxnId="{F9E8C29D-0689-0D45-870A-C205D2ACBF24}">
      <dgm:prSet/>
      <dgm:spPr/>
      <dgm:t>
        <a:bodyPr/>
        <a:lstStyle/>
        <a:p>
          <a:endParaRPr lang="zh-CN" altLang="en-US"/>
        </a:p>
      </dgm:t>
    </dgm:pt>
    <dgm:pt modelId="{6B9C8992-2848-5B45-AFDF-F571FDE66B44}" type="sibTrans" cxnId="{F9E8C29D-0689-0D45-870A-C205D2ACBF24}">
      <dgm:prSet/>
      <dgm:spPr/>
      <dgm:t>
        <a:bodyPr/>
        <a:lstStyle/>
        <a:p>
          <a:endParaRPr lang="zh-CN" altLang="en-US"/>
        </a:p>
      </dgm:t>
    </dgm:pt>
    <dgm:pt modelId="{CED25A32-D9A3-4940-A069-F7F8507000BC}">
      <dgm:prSet phldrT="[文本]" custT="1"/>
      <dgm:spPr/>
      <dgm:t>
        <a:bodyPr/>
        <a:lstStyle/>
        <a:p>
          <a:r>
            <a:rPr lang="zh-CN" altLang="en-US" sz="4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地主所有</a:t>
          </a:r>
        </a:p>
      </dgm:t>
    </dgm:pt>
    <dgm:pt modelId="{953112B3-4C5A-5C4A-9855-F55E9DE27B18}" type="parTrans" cxnId="{B008C9E8-A6AA-1B44-93E9-9526C852792C}">
      <dgm:prSet/>
      <dgm:spPr/>
      <dgm:t>
        <a:bodyPr/>
        <a:lstStyle/>
        <a:p>
          <a:endParaRPr lang="zh-CN" altLang="en-US"/>
        </a:p>
      </dgm:t>
    </dgm:pt>
    <dgm:pt modelId="{844E49FE-6466-D44E-BB87-238E0C67886C}" type="sibTrans" cxnId="{B008C9E8-A6AA-1B44-93E9-9526C852792C}">
      <dgm:prSet/>
      <dgm:spPr/>
      <dgm:t>
        <a:bodyPr/>
        <a:lstStyle/>
        <a:p>
          <a:endParaRPr lang="zh-CN" altLang="en-US"/>
        </a:p>
      </dgm:t>
    </dgm:pt>
    <dgm:pt modelId="{3E6CC426-57F6-6249-BAB9-64A35EA26467}">
      <dgm:prSet custT="1"/>
      <dgm:spPr/>
      <dgm:t>
        <a:bodyPr/>
        <a:lstStyle/>
        <a:p>
          <a:r>
            <a:rPr lang="zh-CN" altLang="en-US" sz="4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资本家所有</a:t>
          </a:r>
        </a:p>
      </dgm:t>
    </dgm:pt>
    <dgm:pt modelId="{64D58B57-E6DE-0847-A589-442F2750AD21}" type="parTrans" cxnId="{CA6FD041-C386-3049-BD68-8AE8A49F9233}">
      <dgm:prSet/>
      <dgm:spPr/>
      <dgm:t>
        <a:bodyPr/>
        <a:lstStyle/>
        <a:p>
          <a:endParaRPr lang="zh-CN" altLang="en-US"/>
        </a:p>
      </dgm:t>
    </dgm:pt>
    <dgm:pt modelId="{0A5C0BBA-54D4-5C4C-9B3E-0BCDF3563FEC}" type="sibTrans" cxnId="{CA6FD041-C386-3049-BD68-8AE8A49F9233}">
      <dgm:prSet/>
      <dgm:spPr/>
      <dgm:t>
        <a:bodyPr/>
        <a:lstStyle/>
        <a:p>
          <a:endParaRPr lang="zh-CN" altLang="en-US"/>
        </a:p>
      </dgm:t>
    </dgm:pt>
    <dgm:pt modelId="{2872D911-113E-254A-A7C2-8C75BF07E6EB}">
      <dgm:prSet custT="1"/>
      <dgm:spPr/>
      <dgm:t>
        <a:bodyPr/>
        <a:lstStyle/>
        <a:p>
          <a:r>
            <a:rPr lang="zh-CN" altLang="en-US" sz="4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全社会共有</a:t>
          </a:r>
        </a:p>
      </dgm:t>
    </dgm:pt>
    <dgm:pt modelId="{59CCBEA3-D309-A04B-9325-7B67A2EA170E}" type="parTrans" cxnId="{3691DC37-C387-1B4A-BE83-18B263509056}">
      <dgm:prSet/>
      <dgm:spPr/>
      <dgm:t>
        <a:bodyPr/>
        <a:lstStyle/>
        <a:p>
          <a:endParaRPr lang="zh-CN" altLang="en-US"/>
        </a:p>
      </dgm:t>
    </dgm:pt>
    <dgm:pt modelId="{2C552677-FB23-4743-9FE3-FC6F230A1D25}" type="sibTrans" cxnId="{3691DC37-C387-1B4A-BE83-18B263509056}">
      <dgm:prSet/>
      <dgm:spPr/>
      <dgm:t>
        <a:bodyPr/>
        <a:lstStyle/>
        <a:p>
          <a:endParaRPr lang="zh-CN" altLang="en-US"/>
        </a:p>
      </dgm:t>
    </dgm:pt>
    <dgm:pt modelId="{FA63D203-D2D8-804F-B5DA-FFA2BA886E87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原始社会</a:t>
          </a:r>
        </a:p>
      </dgm:t>
    </dgm:pt>
    <dgm:pt modelId="{DFD83EB4-1432-6348-AC04-61008B203A15}" type="parTrans" cxnId="{AAAA0F16-2ADF-C242-9553-66F39D7FCA94}">
      <dgm:prSet/>
      <dgm:spPr/>
      <dgm:t>
        <a:bodyPr/>
        <a:lstStyle/>
        <a:p>
          <a:endParaRPr lang="zh-CN" altLang="en-US"/>
        </a:p>
      </dgm:t>
    </dgm:pt>
    <dgm:pt modelId="{4A7840DA-570F-3543-8913-D3B5FBCF314E}" type="sibTrans" cxnId="{AAAA0F16-2ADF-C242-9553-66F39D7FCA94}">
      <dgm:prSet/>
      <dgm:spPr/>
      <dgm:t>
        <a:bodyPr/>
        <a:lstStyle/>
        <a:p>
          <a:endParaRPr lang="zh-CN" altLang="en-US"/>
        </a:p>
      </dgm:t>
    </dgm:pt>
    <dgm:pt modelId="{73941A36-FEE4-2846-A9E9-7DCF6FCA3F01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奴隶社会</a:t>
          </a:r>
        </a:p>
      </dgm:t>
    </dgm:pt>
    <dgm:pt modelId="{A937E2DC-22D1-D945-BB49-AABA5214D03A}" type="parTrans" cxnId="{4F11775F-2B17-364E-8290-12424F60B1FF}">
      <dgm:prSet/>
      <dgm:spPr/>
      <dgm:t>
        <a:bodyPr/>
        <a:lstStyle/>
        <a:p>
          <a:endParaRPr lang="zh-CN" altLang="en-US"/>
        </a:p>
      </dgm:t>
    </dgm:pt>
    <dgm:pt modelId="{57FC715C-D65C-7543-8786-84928F7F3950}" type="sibTrans" cxnId="{4F11775F-2B17-364E-8290-12424F60B1FF}">
      <dgm:prSet/>
      <dgm:spPr/>
      <dgm:t>
        <a:bodyPr/>
        <a:lstStyle/>
        <a:p>
          <a:endParaRPr lang="zh-CN" altLang="en-US"/>
        </a:p>
      </dgm:t>
    </dgm:pt>
    <dgm:pt modelId="{451AF74D-18F7-C440-A299-FC12ACEB261C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封建社会</a:t>
          </a:r>
        </a:p>
      </dgm:t>
    </dgm:pt>
    <dgm:pt modelId="{6DFC9B2A-5360-D640-BD72-4B4BFB2C5F43}" type="parTrans" cxnId="{71DA798F-5915-7D4D-B9DC-152D5E42C73D}">
      <dgm:prSet/>
      <dgm:spPr/>
      <dgm:t>
        <a:bodyPr/>
        <a:lstStyle/>
        <a:p>
          <a:endParaRPr lang="zh-CN" altLang="en-US"/>
        </a:p>
      </dgm:t>
    </dgm:pt>
    <dgm:pt modelId="{8D372631-493B-4040-8276-E905B6FE4009}" type="sibTrans" cxnId="{71DA798F-5915-7D4D-B9DC-152D5E42C73D}">
      <dgm:prSet/>
      <dgm:spPr/>
      <dgm:t>
        <a:bodyPr/>
        <a:lstStyle/>
        <a:p>
          <a:endParaRPr lang="zh-CN" altLang="en-US"/>
        </a:p>
      </dgm:t>
    </dgm:pt>
    <dgm:pt modelId="{8F9760A3-A4F8-8141-9EE2-CE46A36324C1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资本主义社会</a:t>
          </a:r>
        </a:p>
      </dgm:t>
    </dgm:pt>
    <dgm:pt modelId="{A17C1119-2DEA-7149-A808-75091915CA02}" type="parTrans" cxnId="{1891D277-2EE6-5A45-935A-35E28164E33B}">
      <dgm:prSet/>
      <dgm:spPr/>
      <dgm:t>
        <a:bodyPr/>
        <a:lstStyle/>
        <a:p>
          <a:endParaRPr lang="zh-CN" altLang="en-US"/>
        </a:p>
      </dgm:t>
    </dgm:pt>
    <dgm:pt modelId="{868EAB97-0688-304C-9E4B-403FD357F3E2}" type="sibTrans" cxnId="{1891D277-2EE6-5A45-935A-35E28164E33B}">
      <dgm:prSet/>
      <dgm:spPr/>
      <dgm:t>
        <a:bodyPr/>
        <a:lstStyle/>
        <a:p>
          <a:endParaRPr lang="zh-CN" altLang="en-US"/>
        </a:p>
      </dgm:t>
    </dgm:pt>
    <dgm:pt modelId="{4F551494-2DFE-414E-8234-4F5E638B84A0}">
      <dgm:prSet custT="1"/>
      <dgm:spPr/>
      <dgm:t>
        <a:bodyPr/>
        <a:lstStyle/>
        <a:p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共产主义社会</a:t>
          </a:r>
        </a:p>
      </dgm:t>
    </dgm:pt>
    <dgm:pt modelId="{9C2A696C-5834-C64C-A054-A138A6F6A979}" type="parTrans" cxnId="{4CDA15CF-3B6C-104D-9014-72C0FE56C63D}">
      <dgm:prSet/>
      <dgm:spPr/>
      <dgm:t>
        <a:bodyPr/>
        <a:lstStyle/>
        <a:p>
          <a:endParaRPr lang="zh-CN" altLang="en-US"/>
        </a:p>
      </dgm:t>
    </dgm:pt>
    <dgm:pt modelId="{A951F6B5-F3AF-F047-9310-9B42DC0BF47A}" type="sibTrans" cxnId="{4CDA15CF-3B6C-104D-9014-72C0FE56C63D}">
      <dgm:prSet/>
      <dgm:spPr/>
      <dgm:t>
        <a:bodyPr/>
        <a:lstStyle/>
        <a:p>
          <a:endParaRPr lang="zh-CN" altLang="en-US"/>
        </a:p>
      </dgm:t>
    </dgm:pt>
    <dgm:pt modelId="{C3E532B9-8EB7-7C4C-8C01-2FF65918665D}" type="pres">
      <dgm:prSet presAssocID="{185E38B2-ABFF-D943-AAB4-F045DB3BD1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98C345A-0AA4-1843-98FD-ECBDE24140F1}" type="pres">
      <dgm:prSet presAssocID="{CAED4338-D10A-424D-B74A-3C3D501BB009}" presName="hierRoot1" presStyleCnt="0">
        <dgm:presLayoutVars>
          <dgm:hierBranch val="init"/>
        </dgm:presLayoutVars>
      </dgm:prSet>
      <dgm:spPr/>
    </dgm:pt>
    <dgm:pt modelId="{ECA87350-409C-4D4D-8A00-3790A5343BE3}" type="pres">
      <dgm:prSet presAssocID="{CAED4338-D10A-424D-B74A-3C3D501BB009}" presName="rootComposite1" presStyleCnt="0"/>
      <dgm:spPr/>
    </dgm:pt>
    <dgm:pt modelId="{9A4E53AA-DD35-9B45-BD15-3A638257534B}" type="pres">
      <dgm:prSet presAssocID="{CAED4338-D10A-424D-B74A-3C3D501BB009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FE4E484-45FE-494A-9220-873F85F7032A}" type="pres">
      <dgm:prSet presAssocID="{CAED4338-D10A-424D-B74A-3C3D501BB009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0A1984C-FCBA-E34C-9718-0CF894AFF181}" type="pres">
      <dgm:prSet presAssocID="{CAED4338-D10A-424D-B74A-3C3D501BB009}" presName="hierChild2" presStyleCnt="0"/>
      <dgm:spPr/>
    </dgm:pt>
    <dgm:pt modelId="{78CB0124-3E2A-314D-B08D-98FE1EEC8E36}" type="pres">
      <dgm:prSet presAssocID="{7CEC29E5-6DFF-9A46-B57E-2C5EE0FF9065}" presName="Name64" presStyleLbl="parChTrans1D2" presStyleIdx="0" presStyleCnt="5"/>
      <dgm:spPr/>
      <dgm:t>
        <a:bodyPr/>
        <a:lstStyle/>
        <a:p>
          <a:endParaRPr lang="zh-CN" altLang="en-US"/>
        </a:p>
      </dgm:t>
    </dgm:pt>
    <dgm:pt modelId="{7493FE39-ACBB-5349-852C-0B29154A87AB}" type="pres">
      <dgm:prSet presAssocID="{582306FD-5120-6C4B-AFE9-E4FABF381D21}" presName="hierRoot2" presStyleCnt="0">
        <dgm:presLayoutVars>
          <dgm:hierBranch val="init"/>
        </dgm:presLayoutVars>
      </dgm:prSet>
      <dgm:spPr/>
    </dgm:pt>
    <dgm:pt modelId="{4289CA32-E355-5447-AC11-48A87C0FB596}" type="pres">
      <dgm:prSet presAssocID="{582306FD-5120-6C4B-AFE9-E4FABF381D21}" presName="rootComposite" presStyleCnt="0"/>
      <dgm:spPr/>
    </dgm:pt>
    <dgm:pt modelId="{7898722C-74F0-2342-BD07-9C175F422881}" type="pres">
      <dgm:prSet presAssocID="{582306FD-5120-6C4B-AFE9-E4FABF381D21}" presName="rootText" presStyleLbl="node2" presStyleIdx="0" presStyleCnt="5" custScaleX="10319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952DE0-404A-D24B-95D1-7C5F1A8B2170}" type="pres">
      <dgm:prSet presAssocID="{582306FD-5120-6C4B-AFE9-E4FABF381D21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06F6432F-EB8C-A74B-B993-B107839A2FDE}" type="pres">
      <dgm:prSet presAssocID="{582306FD-5120-6C4B-AFE9-E4FABF381D21}" presName="hierChild4" presStyleCnt="0"/>
      <dgm:spPr/>
    </dgm:pt>
    <dgm:pt modelId="{D0B78227-1A4E-F047-9306-CD46B163B295}" type="pres">
      <dgm:prSet presAssocID="{DFD83EB4-1432-6348-AC04-61008B203A15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AAE66F40-A221-BC4B-8781-DE5772FE0800}" type="pres">
      <dgm:prSet presAssocID="{FA63D203-D2D8-804F-B5DA-FFA2BA886E87}" presName="hierRoot2" presStyleCnt="0">
        <dgm:presLayoutVars>
          <dgm:hierBranch val="init"/>
        </dgm:presLayoutVars>
      </dgm:prSet>
      <dgm:spPr/>
    </dgm:pt>
    <dgm:pt modelId="{4FF214CB-7AF9-8140-927E-BA4581B4100C}" type="pres">
      <dgm:prSet presAssocID="{FA63D203-D2D8-804F-B5DA-FFA2BA886E87}" presName="rootComposite" presStyleCnt="0"/>
      <dgm:spPr/>
    </dgm:pt>
    <dgm:pt modelId="{95F27DB4-C96F-B64F-AECC-190F78BF13BE}" type="pres">
      <dgm:prSet presAssocID="{FA63D203-D2D8-804F-B5DA-FFA2BA886E87}" presName="rootText" presStyleLbl="node3" presStyleIdx="0" presStyleCnt="5" custScaleX="9445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1C16A6-9BEB-5041-986B-5D6AF5DE1305}" type="pres">
      <dgm:prSet presAssocID="{FA63D203-D2D8-804F-B5DA-FFA2BA886E87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B5522648-A908-1943-B9C6-63EEECAA04B7}" type="pres">
      <dgm:prSet presAssocID="{FA63D203-D2D8-804F-B5DA-FFA2BA886E87}" presName="hierChild4" presStyleCnt="0"/>
      <dgm:spPr/>
    </dgm:pt>
    <dgm:pt modelId="{5A8003CC-250A-9547-8034-9DE3710DE6D4}" type="pres">
      <dgm:prSet presAssocID="{FA63D203-D2D8-804F-B5DA-FFA2BA886E87}" presName="hierChild5" presStyleCnt="0"/>
      <dgm:spPr/>
    </dgm:pt>
    <dgm:pt modelId="{81FEA2F7-6275-B248-9C48-975040D386E2}" type="pres">
      <dgm:prSet presAssocID="{582306FD-5120-6C4B-AFE9-E4FABF381D21}" presName="hierChild5" presStyleCnt="0"/>
      <dgm:spPr/>
    </dgm:pt>
    <dgm:pt modelId="{F7D71142-59E8-B64D-8AEF-0BB1FB787A11}" type="pres">
      <dgm:prSet presAssocID="{4F7E19BF-AC79-6B45-9154-116C88EDE08F}" presName="Name64" presStyleLbl="parChTrans1D2" presStyleIdx="1" presStyleCnt="5"/>
      <dgm:spPr/>
      <dgm:t>
        <a:bodyPr/>
        <a:lstStyle/>
        <a:p>
          <a:endParaRPr lang="zh-CN" altLang="en-US"/>
        </a:p>
      </dgm:t>
    </dgm:pt>
    <dgm:pt modelId="{3306E978-690C-1B4F-97E4-185941121613}" type="pres">
      <dgm:prSet presAssocID="{57DE599A-1BEB-9440-824D-1E633CD122C6}" presName="hierRoot2" presStyleCnt="0">
        <dgm:presLayoutVars>
          <dgm:hierBranch val="init"/>
        </dgm:presLayoutVars>
      </dgm:prSet>
      <dgm:spPr/>
    </dgm:pt>
    <dgm:pt modelId="{10EA8C4C-0BAA-C44E-9255-FDCD7DA514D0}" type="pres">
      <dgm:prSet presAssocID="{57DE599A-1BEB-9440-824D-1E633CD122C6}" presName="rootComposite" presStyleCnt="0"/>
      <dgm:spPr/>
    </dgm:pt>
    <dgm:pt modelId="{BDE1C01E-34C1-FA40-9D9D-334EFACAFD36}" type="pres">
      <dgm:prSet presAssocID="{57DE599A-1BEB-9440-824D-1E633CD122C6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5CC1F76-194D-154D-BFE7-028141C6B2CD}" type="pres">
      <dgm:prSet presAssocID="{57DE599A-1BEB-9440-824D-1E633CD122C6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2881A300-989A-8F47-A0F5-C7A053C0A9A4}" type="pres">
      <dgm:prSet presAssocID="{57DE599A-1BEB-9440-824D-1E633CD122C6}" presName="hierChild4" presStyleCnt="0"/>
      <dgm:spPr/>
    </dgm:pt>
    <dgm:pt modelId="{50C383E5-E5DC-F24F-BA3D-DFC3C041BEDB}" type="pres">
      <dgm:prSet presAssocID="{A937E2DC-22D1-D945-BB49-AABA5214D03A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DDDC8AC1-ED67-5446-A5A7-985BFEA82CCE}" type="pres">
      <dgm:prSet presAssocID="{73941A36-FEE4-2846-A9E9-7DCF6FCA3F01}" presName="hierRoot2" presStyleCnt="0">
        <dgm:presLayoutVars>
          <dgm:hierBranch val="init"/>
        </dgm:presLayoutVars>
      </dgm:prSet>
      <dgm:spPr/>
    </dgm:pt>
    <dgm:pt modelId="{29330109-7192-5B43-817B-7D3B4279DC77}" type="pres">
      <dgm:prSet presAssocID="{73941A36-FEE4-2846-A9E9-7DCF6FCA3F01}" presName="rootComposite" presStyleCnt="0"/>
      <dgm:spPr/>
    </dgm:pt>
    <dgm:pt modelId="{8867B3C9-0FE3-5D4D-B635-4118FA44BBD5}" type="pres">
      <dgm:prSet presAssocID="{73941A36-FEE4-2846-A9E9-7DCF6FCA3F01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7F21AB-A688-E246-A030-C6D1601B5DA9}" type="pres">
      <dgm:prSet presAssocID="{73941A36-FEE4-2846-A9E9-7DCF6FCA3F01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1C6A3302-8C42-B346-9C48-C6256DD8BD48}" type="pres">
      <dgm:prSet presAssocID="{73941A36-FEE4-2846-A9E9-7DCF6FCA3F01}" presName="hierChild4" presStyleCnt="0"/>
      <dgm:spPr/>
    </dgm:pt>
    <dgm:pt modelId="{76379754-F2ED-C745-8EC7-90EEA4B685EA}" type="pres">
      <dgm:prSet presAssocID="{73941A36-FEE4-2846-A9E9-7DCF6FCA3F01}" presName="hierChild5" presStyleCnt="0"/>
      <dgm:spPr/>
    </dgm:pt>
    <dgm:pt modelId="{D38A1A02-38B9-E244-84CA-F55A05EA6F04}" type="pres">
      <dgm:prSet presAssocID="{57DE599A-1BEB-9440-824D-1E633CD122C6}" presName="hierChild5" presStyleCnt="0"/>
      <dgm:spPr/>
    </dgm:pt>
    <dgm:pt modelId="{C5BBD033-5D7B-6D45-B4E8-ECC03E421BEA}" type="pres">
      <dgm:prSet presAssocID="{953112B3-4C5A-5C4A-9855-F55E9DE27B18}" presName="Name64" presStyleLbl="parChTrans1D2" presStyleIdx="2" presStyleCnt="5"/>
      <dgm:spPr/>
      <dgm:t>
        <a:bodyPr/>
        <a:lstStyle/>
        <a:p>
          <a:endParaRPr lang="zh-CN" altLang="en-US"/>
        </a:p>
      </dgm:t>
    </dgm:pt>
    <dgm:pt modelId="{1FCBCE3A-E196-AF4E-AFFA-EFB0202B4F14}" type="pres">
      <dgm:prSet presAssocID="{CED25A32-D9A3-4940-A069-F7F8507000BC}" presName="hierRoot2" presStyleCnt="0">
        <dgm:presLayoutVars>
          <dgm:hierBranch val="init"/>
        </dgm:presLayoutVars>
      </dgm:prSet>
      <dgm:spPr/>
    </dgm:pt>
    <dgm:pt modelId="{621C1538-C26B-1D49-A88B-4931C5865250}" type="pres">
      <dgm:prSet presAssocID="{CED25A32-D9A3-4940-A069-F7F8507000BC}" presName="rootComposite" presStyleCnt="0"/>
      <dgm:spPr/>
    </dgm:pt>
    <dgm:pt modelId="{F4458596-6229-8D4A-9A5D-46C310834EB1}" type="pres">
      <dgm:prSet presAssocID="{CED25A32-D9A3-4940-A069-F7F8507000BC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7ACE72B-4E4C-5642-870B-C05A90281E65}" type="pres">
      <dgm:prSet presAssocID="{CED25A32-D9A3-4940-A069-F7F8507000BC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AD9B3703-4EDD-F04C-9817-065E254A0637}" type="pres">
      <dgm:prSet presAssocID="{CED25A32-D9A3-4940-A069-F7F8507000BC}" presName="hierChild4" presStyleCnt="0"/>
      <dgm:spPr/>
    </dgm:pt>
    <dgm:pt modelId="{3DE1AF70-7FD8-B649-817B-28969442DE32}" type="pres">
      <dgm:prSet presAssocID="{6DFC9B2A-5360-D640-BD72-4B4BFB2C5F43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2B28688C-74EF-6445-9223-6B4591435615}" type="pres">
      <dgm:prSet presAssocID="{451AF74D-18F7-C440-A299-FC12ACEB261C}" presName="hierRoot2" presStyleCnt="0">
        <dgm:presLayoutVars>
          <dgm:hierBranch val="init"/>
        </dgm:presLayoutVars>
      </dgm:prSet>
      <dgm:spPr/>
    </dgm:pt>
    <dgm:pt modelId="{CB41840B-A0EA-9D4D-BC34-09570BFF8C59}" type="pres">
      <dgm:prSet presAssocID="{451AF74D-18F7-C440-A299-FC12ACEB261C}" presName="rootComposite" presStyleCnt="0"/>
      <dgm:spPr/>
    </dgm:pt>
    <dgm:pt modelId="{909A5332-64BA-A748-8E3A-5DCBC147E04A}" type="pres">
      <dgm:prSet presAssocID="{451AF74D-18F7-C440-A299-FC12ACEB261C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E76637-8710-BC40-A52D-783EA26E7B5A}" type="pres">
      <dgm:prSet presAssocID="{451AF74D-18F7-C440-A299-FC12ACEB261C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33C6D6FE-2E8D-694F-BEC1-071B956E6375}" type="pres">
      <dgm:prSet presAssocID="{451AF74D-18F7-C440-A299-FC12ACEB261C}" presName="hierChild4" presStyleCnt="0"/>
      <dgm:spPr/>
    </dgm:pt>
    <dgm:pt modelId="{9F2EB608-EE89-0B4C-B80A-3F56B35319FA}" type="pres">
      <dgm:prSet presAssocID="{451AF74D-18F7-C440-A299-FC12ACEB261C}" presName="hierChild5" presStyleCnt="0"/>
      <dgm:spPr/>
    </dgm:pt>
    <dgm:pt modelId="{D94AF88A-EE61-9741-9826-C2CCD6EFDBF7}" type="pres">
      <dgm:prSet presAssocID="{CED25A32-D9A3-4940-A069-F7F8507000BC}" presName="hierChild5" presStyleCnt="0"/>
      <dgm:spPr/>
    </dgm:pt>
    <dgm:pt modelId="{CBF7A2A6-C336-4442-B53C-172C496D0FD9}" type="pres">
      <dgm:prSet presAssocID="{64D58B57-E6DE-0847-A589-442F2750AD21}" presName="Name64" presStyleLbl="parChTrans1D2" presStyleIdx="3" presStyleCnt="5"/>
      <dgm:spPr/>
      <dgm:t>
        <a:bodyPr/>
        <a:lstStyle/>
        <a:p>
          <a:endParaRPr lang="zh-CN" altLang="en-US"/>
        </a:p>
      </dgm:t>
    </dgm:pt>
    <dgm:pt modelId="{C795E5DE-4768-1141-8254-99F45E3D5F6E}" type="pres">
      <dgm:prSet presAssocID="{3E6CC426-57F6-6249-BAB9-64A35EA26467}" presName="hierRoot2" presStyleCnt="0">
        <dgm:presLayoutVars>
          <dgm:hierBranch val="init"/>
        </dgm:presLayoutVars>
      </dgm:prSet>
      <dgm:spPr/>
    </dgm:pt>
    <dgm:pt modelId="{C3928529-965C-EA48-814E-7C0E0B6E7653}" type="pres">
      <dgm:prSet presAssocID="{3E6CC426-57F6-6249-BAB9-64A35EA26467}" presName="rootComposite" presStyleCnt="0"/>
      <dgm:spPr/>
    </dgm:pt>
    <dgm:pt modelId="{B5E5B870-2DFB-8A4E-8ADD-646F73AAFE0E}" type="pres">
      <dgm:prSet presAssocID="{3E6CC426-57F6-6249-BAB9-64A35EA26467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41F6A1-CC36-2D42-AD91-41940ED3FCC8}" type="pres">
      <dgm:prSet presAssocID="{3E6CC426-57F6-6249-BAB9-64A35EA26467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EC16404F-96C3-8D43-8366-92C6AA02B4AC}" type="pres">
      <dgm:prSet presAssocID="{3E6CC426-57F6-6249-BAB9-64A35EA26467}" presName="hierChild4" presStyleCnt="0"/>
      <dgm:spPr/>
    </dgm:pt>
    <dgm:pt modelId="{2AD30D14-9361-624A-9589-240C7E06AD90}" type="pres">
      <dgm:prSet presAssocID="{A17C1119-2DEA-7149-A808-75091915CA02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9403545D-6D61-EB4D-B41B-0BD25CD17BC8}" type="pres">
      <dgm:prSet presAssocID="{8F9760A3-A4F8-8141-9EE2-CE46A36324C1}" presName="hierRoot2" presStyleCnt="0">
        <dgm:presLayoutVars>
          <dgm:hierBranch val="init"/>
        </dgm:presLayoutVars>
      </dgm:prSet>
      <dgm:spPr/>
    </dgm:pt>
    <dgm:pt modelId="{9E71F705-A0A1-0240-BC07-20F47A272C65}" type="pres">
      <dgm:prSet presAssocID="{8F9760A3-A4F8-8141-9EE2-CE46A36324C1}" presName="rootComposite" presStyleCnt="0"/>
      <dgm:spPr/>
    </dgm:pt>
    <dgm:pt modelId="{F64C7F99-DDF7-664D-B66B-C0DA400BA82C}" type="pres">
      <dgm:prSet presAssocID="{8F9760A3-A4F8-8141-9EE2-CE46A36324C1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7AAB48-88BB-BC48-8599-89113B58C0C6}" type="pres">
      <dgm:prSet presAssocID="{8F9760A3-A4F8-8141-9EE2-CE46A36324C1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F6C38ABA-CB0B-B74E-994C-E4A7A7AA9081}" type="pres">
      <dgm:prSet presAssocID="{8F9760A3-A4F8-8141-9EE2-CE46A36324C1}" presName="hierChild4" presStyleCnt="0"/>
      <dgm:spPr/>
    </dgm:pt>
    <dgm:pt modelId="{8FDD522C-FDE8-F549-80B6-E4B8C797283B}" type="pres">
      <dgm:prSet presAssocID="{8F9760A3-A4F8-8141-9EE2-CE46A36324C1}" presName="hierChild5" presStyleCnt="0"/>
      <dgm:spPr/>
    </dgm:pt>
    <dgm:pt modelId="{A360045D-422C-5F43-8387-8953639B2F2F}" type="pres">
      <dgm:prSet presAssocID="{3E6CC426-57F6-6249-BAB9-64A35EA26467}" presName="hierChild5" presStyleCnt="0"/>
      <dgm:spPr/>
    </dgm:pt>
    <dgm:pt modelId="{4920CC50-38CB-A545-8102-DC865D2385A6}" type="pres">
      <dgm:prSet presAssocID="{59CCBEA3-D309-A04B-9325-7B67A2EA170E}" presName="Name64" presStyleLbl="parChTrans1D2" presStyleIdx="4" presStyleCnt="5"/>
      <dgm:spPr/>
      <dgm:t>
        <a:bodyPr/>
        <a:lstStyle/>
        <a:p>
          <a:endParaRPr lang="zh-CN" altLang="en-US"/>
        </a:p>
      </dgm:t>
    </dgm:pt>
    <dgm:pt modelId="{FBA1C51F-8F69-C842-9406-25F42E31CBB1}" type="pres">
      <dgm:prSet presAssocID="{2872D911-113E-254A-A7C2-8C75BF07E6EB}" presName="hierRoot2" presStyleCnt="0">
        <dgm:presLayoutVars>
          <dgm:hierBranch val="init"/>
        </dgm:presLayoutVars>
      </dgm:prSet>
      <dgm:spPr/>
    </dgm:pt>
    <dgm:pt modelId="{346013A4-0F4B-B04F-9363-B8813EE3C390}" type="pres">
      <dgm:prSet presAssocID="{2872D911-113E-254A-A7C2-8C75BF07E6EB}" presName="rootComposite" presStyleCnt="0"/>
      <dgm:spPr/>
    </dgm:pt>
    <dgm:pt modelId="{4B323F79-ECE5-A54E-9550-0B6C7A960AE0}" type="pres">
      <dgm:prSet presAssocID="{2872D911-113E-254A-A7C2-8C75BF07E6EB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BE9FC78-0825-5041-A85F-7316A4004155}" type="pres">
      <dgm:prSet presAssocID="{2872D911-113E-254A-A7C2-8C75BF07E6EB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62AA3918-08DB-6446-B075-7CA1CA903450}" type="pres">
      <dgm:prSet presAssocID="{2872D911-113E-254A-A7C2-8C75BF07E6EB}" presName="hierChild4" presStyleCnt="0"/>
      <dgm:spPr/>
    </dgm:pt>
    <dgm:pt modelId="{BBD0C9F9-E3EE-E249-B0F0-5929C88F700F}" type="pres">
      <dgm:prSet presAssocID="{9C2A696C-5834-C64C-A054-A138A6F6A979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432C3084-88B8-034A-AFD7-BEB615219DE1}" type="pres">
      <dgm:prSet presAssocID="{4F551494-2DFE-414E-8234-4F5E638B84A0}" presName="hierRoot2" presStyleCnt="0">
        <dgm:presLayoutVars>
          <dgm:hierBranch val="init"/>
        </dgm:presLayoutVars>
      </dgm:prSet>
      <dgm:spPr/>
    </dgm:pt>
    <dgm:pt modelId="{34BCD8F1-3512-FB47-A7F8-2C9BCE7EE889}" type="pres">
      <dgm:prSet presAssocID="{4F551494-2DFE-414E-8234-4F5E638B84A0}" presName="rootComposite" presStyleCnt="0"/>
      <dgm:spPr/>
    </dgm:pt>
    <dgm:pt modelId="{40215DEE-758C-CA40-8113-F2485D98FD6F}" type="pres">
      <dgm:prSet presAssocID="{4F551494-2DFE-414E-8234-4F5E638B84A0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AC2015D-5C56-D94A-A878-FB7E6815D680}" type="pres">
      <dgm:prSet presAssocID="{4F551494-2DFE-414E-8234-4F5E638B84A0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55546C07-0388-0545-99C9-5190EE32B562}" type="pres">
      <dgm:prSet presAssocID="{4F551494-2DFE-414E-8234-4F5E638B84A0}" presName="hierChild4" presStyleCnt="0"/>
      <dgm:spPr/>
    </dgm:pt>
    <dgm:pt modelId="{C0AA635A-F572-FD43-90FE-1761CE4050A1}" type="pres">
      <dgm:prSet presAssocID="{4F551494-2DFE-414E-8234-4F5E638B84A0}" presName="hierChild5" presStyleCnt="0"/>
      <dgm:spPr/>
    </dgm:pt>
    <dgm:pt modelId="{0F593C6A-9EB2-124F-9353-F6E07B585397}" type="pres">
      <dgm:prSet presAssocID="{2872D911-113E-254A-A7C2-8C75BF07E6EB}" presName="hierChild5" presStyleCnt="0"/>
      <dgm:spPr/>
    </dgm:pt>
    <dgm:pt modelId="{B92BA297-73EB-2E49-BC77-5241E44C404B}" type="pres">
      <dgm:prSet presAssocID="{CAED4338-D10A-424D-B74A-3C3D501BB009}" presName="hierChild3" presStyleCnt="0"/>
      <dgm:spPr/>
    </dgm:pt>
  </dgm:ptLst>
  <dgm:cxnLst>
    <dgm:cxn modelId="{C4B8A498-63E1-6143-A318-35C8D97920BD}" srcId="{CAED4338-D10A-424D-B74A-3C3D501BB009}" destId="{582306FD-5120-6C4B-AFE9-E4FABF381D21}" srcOrd="0" destOrd="0" parTransId="{7CEC29E5-6DFF-9A46-B57E-2C5EE0FF9065}" sibTransId="{EFAE5FEF-AFF7-944F-A5B9-1046904EFB48}"/>
    <dgm:cxn modelId="{44B08BE9-BB61-164A-B168-770BFB12B7D4}" type="presOf" srcId="{59CCBEA3-D309-A04B-9325-7B67A2EA170E}" destId="{4920CC50-38CB-A545-8102-DC865D2385A6}" srcOrd="0" destOrd="0" presId="urn:microsoft.com/office/officeart/2009/3/layout/HorizontalOrganizationChart#267"/>
    <dgm:cxn modelId="{1891D277-2EE6-5A45-935A-35E28164E33B}" srcId="{3E6CC426-57F6-6249-BAB9-64A35EA26467}" destId="{8F9760A3-A4F8-8141-9EE2-CE46A36324C1}" srcOrd="0" destOrd="0" parTransId="{A17C1119-2DEA-7149-A808-75091915CA02}" sibTransId="{868EAB97-0688-304C-9E4B-403FD357F3E2}"/>
    <dgm:cxn modelId="{71DA798F-5915-7D4D-B9DC-152D5E42C73D}" srcId="{CED25A32-D9A3-4940-A069-F7F8507000BC}" destId="{451AF74D-18F7-C440-A299-FC12ACEB261C}" srcOrd="0" destOrd="0" parTransId="{6DFC9B2A-5360-D640-BD72-4B4BFB2C5F43}" sibTransId="{8D372631-493B-4040-8276-E905B6FE4009}"/>
    <dgm:cxn modelId="{97DB8D1F-2BEC-E54B-82B7-5EB99BD918A4}" type="presOf" srcId="{8F9760A3-A4F8-8141-9EE2-CE46A36324C1}" destId="{837AAB48-88BB-BC48-8599-89113B58C0C6}" srcOrd="1" destOrd="0" presId="urn:microsoft.com/office/officeart/2009/3/layout/HorizontalOrganizationChart#267"/>
    <dgm:cxn modelId="{30BC8FDF-54EB-8D49-8E41-006AA9509075}" type="presOf" srcId="{582306FD-5120-6C4B-AFE9-E4FABF381D21}" destId="{91952DE0-404A-D24B-95D1-7C5F1A8B2170}" srcOrd="1" destOrd="0" presId="urn:microsoft.com/office/officeart/2009/3/layout/HorizontalOrganizationChart#267"/>
    <dgm:cxn modelId="{B008C9E8-A6AA-1B44-93E9-9526C852792C}" srcId="{CAED4338-D10A-424D-B74A-3C3D501BB009}" destId="{CED25A32-D9A3-4940-A069-F7F8507000BC}" srcOrd="2" destOrd="0" parTransId="{953112B3-4C5A-5C4A-9855-F55E9DE27B18}" sibTransId="{844E49FE-6466-D44E-BB87-238E0C67886C}"/>
    <dgm:cxn modelId="{47734A47-61A5-DD42-9A7C-ECB70E93F5E9}" type="presOf" srcId="{CAED4338-D10A-424D-B74A-3C3D501BB009}" destId="{9A4E53AA-DD35-9B45-BD15-3A638257534B}" srcOrd="0" destOrd="0" presId="urn:microsoft.com/office/officeart/2009/3/layout/HorizontalOrganizationChart#267"/>
    <dgm:cxn modelId="{86B3D5D1-9FC7-E04A-97DE-80228925425A}" type="presOf" srcId="{2872D911-113E-254A-A7C2-8C75BF07E6EB}" destId="{4B323F79-ECE5-A54E-9550-0B6C7A960AE0}" srcOrd="0" destOrd="0" presId="urn:microsoft.com/office/officeart/2009/3/layout/HorizontalOrganizationChart#267"/>
    <dgm:cxn modelId="{F5B571E7-C944-EC49-B6CE-89AC9F225C82}" type="presOf" srcId="{64D58B57-E6DE-0847-A589-442F2750AD21}" destId="{CBF7A2A6-C336-4442-B53C-172C496D0FD9}" srcOrd="0" destOrd="0" presId="urn:microsoft.com/office/officeart/2009/3/layout/HorizontalOrganizationChart#267"/>
    <dgm:cxn modelId="{5D69A7D1-A66B-744A-B74C-C999D10E1EFF}" type="presOf" srcId="{4F7E19BF-AC79-6B45-9154-116C88EDE08F}" destId="{F7D71142-59E8-B64D-8AEF-0BB1FB787A11}" srcOrd="0" destOrd="0" presId="urn:microsoft.com/office/officeart/2009/3/layout/HorizontalOrganizationChart#267"/>
    <dgm:cxn modelId="{9228A751-BA46-584E-B579-A0EC597BD347}" type="presOf" srcId="{73941A36-FEE4-2846-A9E9-7DCF6FCA3F01}" destId="{8867B3C9-0FE3-5D4D-B635-4118FA44BBD5}" srcOrd="0" destOrd="0" presId="urn:microsoft.com/office/officeart/2009/3/layout/HorizontalOrganizationChart#267"/>
    <dgm:cxn modelId="{29A0C640-2C3C-3E4D-B944-9130A6291ED6}" type="presOf" srcId="{4F551494-2DFE-414E-8234-4F5E638B84A0}" destId="{0AC2015D-5C56-D94A-A878-FB7E6815D680}" srcOrd="1" destOrd="0" presId="urn:microsoft.com/office/officeart/2009/3/layout/HorizontalOrganizationChart#267"/>
    <dgm:cxn modelId="{AAAA0F16-2ADF-C242-9553-66F39D7FCA94}" srcId="{582306FD-5120-6C4B-AFE9-E4FABF381D21}" destId="{FA63D203-D2D8-804F-B5DA-FFA2BA886E87}" srcOrd="0" destOrd="0" parTransId="{DFD83EB4-1432-6348-AC04-61008B203A15}" sibTransId="{4A7840DA-570F-3543-8913-D3B5FBCF314E}"/>
    <dgm:cxn modelId="{92EC85F3-F624-984C-9417-648820663D9A}" type="presOf" srcId="{A937E2DC-22D1-D945-BB49-AABA5214D03A}" destId="{50C383E5-E5DC-F24F-BA3D-DFC3C041BEDB}" srcOrd="0" destOrd="0" presId="urn:microsoft.com/office/officeart/2009/3/layout/HorizontalOrganizationChart#267"/>
    <dgm:cxn modelId="{B1E42664-25B2-8240-BBF7-1F45E746F7DC}" type="presOf" srcId="{57DE599A-1BEB-9440-824D-1E633CD122C6}" destId="{45CC1F76-194D-154D-BFE7-028141C6B2CD}" srcOrd="1" destOrd="0" presId="urn:microsoft.com/office/officeart/2009/3/layout/HorizontalOrganizationChart#267"/>
    <dgm:cxn modelId="{F9E8C29D-0689-0D45-870A-C205D2ACBF24}" srcId="{CAED4338-D10A-424D-B74A-3C3D501BB009}" destId="{57DE599A-1BEB-9440-824D-1E633CD122C6}" srcOrd="1" destOrd="0" parTransId="{4F7E19BF-AC79-6B45-9154-116C88EDE08F}" sibTransId="{6B9C8992-2848-5B45-AFDF-F571FDE66B44}"/>
    <dgm:cxn modelId="{11769FF0-6F39-3542-A370-E3632E9FB57C}" type="presOf" srcId="{DFD83EB4-1432-6348-AC04-61008B203A15}" destId="{D0B78227-1A4E-F047-9306-CD46B163B295}" srcOrd="0" destOrd="0" presId="urn:microsoft.com/office/officeart/2009/3/layout/HorizontalOrganizationChart#267"/>
    <dgm:cxn modelId="{3691DC37-C387-1B4A-BE83-18B263509056}" srcId="{CAED4338-D10A-424D-B74A-3C3D501BB009}" destId="{2872D911-113E-254A-A7C2-8C75BF07E6EB}" srcOrd="4" destOrd="0" parTransId="{59CCBEA3-D309-A04B-9325-7B67A2EA170E}" sibTransId="{2C552677-FB23-4743-9FE3-FC6F230A1D25}"/>
    <dgm:cxn modelId="{505F289E-2761-4949-A839-9BD5BF66848A}" type="presOf" srcId="{9C2A696C-5834-C64C-A054-A138A6F6A979}" destId="{BBD0C9F9-E3EE-E249-B0F0-5929C88F700F}" srcOrd="0" destOrd="0" presId="urn:microsoft.com/office/officeart/2009/3/layout/HorizontalOrganizationChart#267"/>
    <dgm:cxn modelId="{E50C29BC-8EA7-8F4D-9B08-2BAAECBE8CA3}" type="presOf" srcId="{451AF74D-18F7-C440-A299-FC12ACEB261C}" destId="{909A5332-64BA-A748-8E3A-5DCBC147E04A}" srcOrd="0" destOrd="0" presId="urn:microsoft.com/office/officeart/2009/3/layout/HorizontalOrganizationChart#267"/>
    <dgm:cxn modelId="{3A1CBF55-72BC-F148-8A5E-6E05B6C6B62E}" type="presOf" srcId="{CAED4338-D10A-424D-B74A-3C3D501BB009}" destId="{6FE4E484-45FE-494A-9220-873F85F7032A}" srcOrd="1" destOrd="0" presId="urn:microsoft.com/office/officeart/2009/3/layout/HorizontalOrganizationChart#267"/>
    <dgm:cxn modelId="{31E3F1FD-3407-0747-8E74-6D71C6E419B3}" type="presOf" srcId="{FA63D203-D2D8-804F-B5DA-FFA2BA886E87}" destId="{D51C16A6-9BEB-5041-986B-5D6AF5DE1305}" srcOrd="1" destOrd="0" presId="urn:microsoft.com/office/officeart/2009/3/layout/HorizontalOrganizationChart#267"/>
    <dgm:cxn modelId="{95BCDF65-D596-004F-8D4F-C5EAD5614F47}" type="presOf" srcId="{582306FD-5120-6C4B-AFE9-E4FABF381D21}" destId="{7898722C-74F0-2342-BD07-9C175F422881}" srcOrd="0" destOrd="0" presId="urn:microsoft.com/office/officeart/2009/3/layout/HorizontalOrganizationChart#267"/>
    <dgm:cxn modelId="{CA6FD041-C386-3049-BD68-8AE8A49F9233}" srcId="{CAED4338-D10A-424D-B74A-3C3D501BB009}" destId="{3E6CC426-57F6-6249-BAB9-64A35EA26467}" srcOrd="3" destOrd="0" parTransId="{64D58B57-E6DE-0847-A589-442F2750AD21}" sibTransId="{0A5C0BBA-54D4-5C4C-9B3E-0BCDF3563FEC}"/>
    <dgm:cxn modelId="{4F11775F-2B17-364E-8290-12424F60B1FF}" srcId="{57DE599A-1BEB-9440-824D-1E633CD122C6}" destId="{73941A36-FEE4-2846-A9E9-7DCF6FCA3F01}" srcOrd="0" destOrd="0" parTransId="{A937E2DC-22D1-D945-BB49-AABA5214D03A}" sibTransId="{57FC715C-D65C-7543-8786-84928F7F3950}"/>
    <dgm:cxn modelId="{34B76EBE-8C0A-1A49-988E-5000671DCE64}" type="presOf" srcId="{2872D911-113E-254A-A7C2-8C75BF07E6EB}" destId="{4BE9FC78-0825-5041-A85F-7316A4004155}" srcOrd="1" destOrd="0" presId="urn:microsoft.com/office/officeart/2009/3/layout/HorizontalOrganizationChart#267"/>
    <dgm:cxn modelId="{C4097EB3-39FA-5644-8442-870E3F00873C}" type="presOf" srcId="{4F551494-2DFE-414E-8234-4F5E638B84A0}" destId="{40215DEE-758C-CA40-8113-F2485D98FD6F}" srcOrd="0" destOrd="0" presId="urn:microsoft.com/office/officeart/2009/3/layout/HorizontalOrganizationChart#267"/>
    <dgm:cxn modelId="{46EF5910-C1BE-1744-9FC9-9BCF2C381D68}" type="presOf" srcId="{451AF74D-18F7-C440-A299-FC12ACEB261C}" destId="{11E76637-8710-BC40-A52D-783EA26E7B5A}" srcOrd="1" destOrd="0" presId="urn:microsoft.com/office/officeart/2009/3/layout/HorizontalOrganizationChart#267"/>
    <dgm:cxn modelId="{4CDA15CF-3B6C-104D-9014-72C0FE56C63D}" srcId="{2872D911-113E-254A-A7C2-8C75BF07E6EB}" destId="{4F551494-2DFE-414E-8234-4F5E638B84A0}" srcOrd="0" destOrd="0" parTransId="{9C2A696C-5834-C64C-A054-A138A6F6A979}" sibTransId="{A951F6B5-F3AF-F047-9310-9B42DC0BF47A}"/>
    <dgm:cxn modelId="{3BB1C51C-E8CD-154E-A226-C7B020547F08}" type="presOf" srcId="{3E6CC426-57F6-6249-BAB9-64A35EA26467}" destId="{5D41F6A1-CC36-2D42-AD91-41940ED3FCC8}" srcOrd="1" destOrd="0" presId="urn:microsoft.com/office/officeart/2009/3/layout/HorizontalOrganizationChart#267"/>
    <dgm:cxn modelId="{6BF15F4E-7153-8D42-95FA-B425BDD670FD}" type="presOf" srcId="{FA63D203-D2D8-804F-B5DA-FFA2BA886E87}" destId="{95F27DB4-C96F-B64F-AECC-190F78BF13BE}" srcOrd="0" destOrd="0" presId="urn:microsoft.com/office/officeart/2009/3/layout/HorizontalOrganizationChart#267"/>
    <dgm:cxn modelId="{3F965DC9-75EA-074C-8C6E-17657502F55B}" type="presOf" srcId="{57DE599A-1BEB-9440-824D-1E633CD122C6}" destId="{BDE1C01E-34C1-FA40-9D9D-334EFACAFD36}" srcOrd="0" destOrd="0" presId="urn:microsoft.com/office/officeart/2009/3/layout/HorizontalOrganizationChart#267"/>
    <dgm:cxn modelId="{C934371A-9687-DD4D-AE2D-1238E2D7B176}" type="presOf" srcId="{73941A36-FEE4-2846-A9E9-7DCF6FCA3F01}" destId="{167F21AB-A688-E246-A030-C6D1601B5DA9}" srcOrd="1" destOrd="0" presId="urn:microsoft.com/office/officeart/2009/3/layout/HorizontalOrganizationChart#267"/>
    <dgm:cxn modelId="{5F033730-88B1-9D41-BECF-81D7A314F6FB}" type="presOf" srcId="{7CEC29E5-6DFF-9A46-B57E-2C5EE0FF9065}" destId="{78CB0124-3E2A-314D-B08D-98FE1EEC8E36}" srcOrd="0" destOrd="0" presId="urn:microsoft.com/office/officeart/2009/3/layout/HorizontalOrganizationChart#267"/>
    <dgm:cxn modelId="{280EE30B-83CA-8C4D-A7C2-2DEA2A8AEDB4}" type="presOf" srcId="{3E6CC426-57F6-6249-BAB9-64A35EA26467}" destId="{B5E5B870-2DFB-8A4E-8ADD-646F73AAFE0E}" srcOrd="0" destOrd="0" presId="urn:microsoft.com/office/officeart/2009/3/layout/HorizontalOrganizationChart#267"/>
    <dgm:cxn modelId="{9DCF8B9A-8745-CC4F-BD00-C0C0040B2E9A}" type="presOf" srcId="{CED25A32-D9A3-4940-A069-F7F8507000BC}" destId="{77ACE72B-4E4C-5642-870B-C05A90281E65}" srcOrd="1" destOrd="0" presId="urn:microsoft.com/office/officeart/2009/3/layout/HorizontalOrganizationChart#267"/>
    <dgm:cxn modelId="{2581B8FD-8B94-F947-8E4B-C5D4A6571246}" type="presOf" srcId="{953112B3-4C5A-5C4A-9855-F55E9DE27B18}" destId="{C5BBD033-5D7B-6D45-B4E8-ECC03E421BEA}" srcOrd="0" destOrd="0" presId="urn:microsoft.com/office/officeart/2009/3/layout/HorizontalOrganizationChart#267"/>
    <dgm:cxn modelId="{DF32AB12-B513-B041-BE24-B79CBD9DDBFA}" type="presOf" srcId="{185E38B2-ABFF-D943-AAB4-F045DB3BD176}" destId="{C3E532B9-8EB7-7C4C-8C01-2FF65918665D}" srcOrd="0" destOrd="0" presId="urn:microsoft.com/office/officeart/2009/3/layout/HorizontalOrganizationChart#267"/>
    <dgm:cxn modelId="{81F7EC06-113B-244C-A2F3-7524B506DEC8}" type="presOf" srcId="{A17C1119-2DEA-7149-A808-75091915CA02}" destId="{2AD30D14-9361-624A-9589-240C7E06AD90}" srcOrd="0" destOrd="0" presId="urn:microsoft.com/office/officeart/2009/3/layout/HorizontalOrganizationChart#267"/>
    <dgm:cxn modelId="{E0EBE591-2E8A-164E-AE35-F55FE4C2D81E}" type="presOf" srcId="{CED25A32-D9A3-4940-A069-F7F8507000BC}" destId="{F4458596-6229-8D4A-9A5D-46C310834EB1}" srcOrd="0" destOrd="0" presId="urn:microsoft.com/office/officeart/2009/3/layout/HorizontalOrganizationChart#267"/>
    <dgm:cxn modelId="{23DF3830-2FF7-E042-B600-6ABA0E253921}" type="presOf" srcId="{8F9760A3-A4F8-8141-9EE2-CE46A36324C1}" destId="{F64C7F99-DDF7-664D-B66B-C0DA400BA82C}" srcOrd="0" destOrd="0" presId="urn:microsoft.com/office/officeart/2009/3/layout/HorizontalOrganizationChart#267"/>
    <dgm:cxn modelId="{44D81EFC-C710-1F4C-AF49-73E04CF20A86}" srcId="{185E38B2-ABFF-D943-AAB4-F045DB3BD176}" destId="{CAED4338-D10A-424D-B74A-3C3D501BB009}" srcOrd="0" destOrd="0" parTransId="{6D64D47C-42EB-0E47-B25F-F038E6A77A7D}" sibTransId="{6D9EF2C7-7FB3-FF4F-A499-9D4C399513D7}"/>
    <dgm:cxn modelId="{8BFC9A27-D148-CC4B-A6CC-AC58B25E4374}" type="presOf" srcId="{6DFC9B2A-5360-D640-BD72-4B4BFB2C5F43}" destId="{3DE1AF70-7FD8-B649-817B-28969442DE32}" srcOrd="0" destOrd="0" presId="urn:microsoft.com/office/officeart/2009/3/layout/HorizontalOrganizationChart#267"/>
    <dgm:cxn modelId="{5105807D-FF3A-4F44-B3BA-50645FBEE508}" type="presParOf" srcId="{C3E532B9-8EB7-7C4C-8C01-2FF65918665D}" destId="{898C345A-0AA4-1843-98FD-ECBDE24140F1}" srcOrd="0" destOrd="0" presId="urn:microsoft.com/office/officeart/2009/3/layout/HorizontalOrganizationChart#267"/>
    <dgm:cxn modelId="{5508E22C-57DD-2641-A128-4DF7ED7C4082}" type="presParOf" srcId="{898C345A-0AA4-1843-98FD-ECBDE24140F1}" destId="{ECA87350-409C-4D4D-8A00-3790A5343BE3}" srcOrd="0" destOrd="0" presId="urn:microsoft.com/office/officeart/2009/3/layout/HorizontalOrganizationChart#267"/>
    <dgm:cxn modelId="{0F570B77-FDBF-C940-BC92-D753E92B56CB}" type="presParOf" srcId="{ECA87350-409C-4D4D-8A00-3790A5343BE3}" destId="{9A4E53AA-DD35-9B45-BD15-3A638257534B}" srcOrd="0" destOrd="0" presId="urn:microsoft.com/office/officeart/2009/3/layout/HorizontalOrganizationChart#267"/>
    <dgm:cxn modelId="{9546701E-E575-3B4B-A2D5-8BBDEECB2406}" type="presParOf" srcId="{ECA87350-409C-4D4D-8A00-3790A5343BE3}" destId="{6FE4E484-45FE-494A-9220-873F85F7032A}" srcOrd="1" destOrd="0" presId="urn:microsoft.com/office/officeart/2009/3/layout/HorizontalOrganizationChart#267"/>
    <dgm:cxn modelId="{24B99C53-F518-CF45-8B5B-0F377CF52FE8}" type="presParOf" srcId="{898C345A-0AA4-1843-98FD-ECBDE24140F1}" destId="{60A1984C-FCBA-E34C-9718-0CF894AFF181}" srcOrd="1" destOrd="0" presId="urn:microsoft.com/office/officeart/2009/3/layout/HorizontalOrganizationChart#267"/>
    <dgm:cxn modelId="{D3177FE1-0335-7B41-9129-27FC74B6C76F}" type="presParOf" srcId="{60A1984C-FCBA-E34C-9718-0CF894AFF181}" destId="{78CB0124-3E2A-314D-B08D-98FE1EEC8E36}" srcOrd="0" destOrd="0" presId="urn:microsoft.com/office/officeart/2009/3/layout/HorizontalOrganizationChart#267"/>
    <dgm:cxn modelId="{650FE6AE-ECF1-904A-B22F-6B4DB7E4763E}" type="presParOf" srcId="{60A1984C-FCBA-E34C-9718-0CF894AFF181}" destId="{7493FE39-ACBB-5349-852C-0B29154A87AB}" srcOrd="1" destOrd="0" presId="urn:microsoft.com/office/officeart/2009/3/layout/HorizontalOrganizationChart#267"/>
    <dgm:cxn modelId="{84FDECCC-80E4-DF44-BDB1-DFEB7ED84F01}" type="presParOf" srcId="{7493FE39-ACBB-5349-852C-0B29154A87AB}" destId="{4289CA32-E355-5447-AC11-48A87C0FB596}" srcOrd="0" destOrd="0" presId="urn:microsoft.com/office/officeart/2009/3/layout/HorizontalOrganizationChart#267"/>
    <dgm:cxn modelId="{33D9E2ED-AD6E-2D43-8F0E-6153CA88F881}" type="presParOf" srcId="{4289CA32-E355-5447-AC11-48A87C0FB596}" destId="{7898722C-74F0-2342-BD07-9C175F422881}" srcOrd="0" destOrd="0" presId="urn:microsoft.com/office/officeart/2009/3/layout/HorizontalOrganizationChart#267"/>
    <dgm:cxn modelId="{32836052-7E0E-3843-95E4-B1B1267E550F}" type="presParOf" srcId="{4289CA32-E355-5447-AC11-48A87C0FB596}" destId="{91952DE0-404A-D24B-95D1-7C5F1A8B2170}" srcOrd="1" destOrd="0" presId="urn:microsoft.com/office/officeart/2009/3/layout/HorizontalOrganizationChart#267"/>
    <dgm:cxn modelId="{3677F8C1-B303-A040-BC94-8289EFCAACC3}" type="presParOf" srcId="{7493FE39-ACBB-5349-852C-0B29154A87AB}" destId="{06F6432F-EB8C-A74B-B993-B107839A2FDE}" srcOrd="1" destOrd="0" presId="urn:microsoft.com/office/officeart/2009/3/layout/HorizontalOrganizationChart#267"/>
    <dgm:cxn modelId="{CF6BB941-1751-7548-A681-26B6100042FE}" type="presParOf" srcId="{06F6432F-EB8C-A74B-B993-B107839A2FDE}" destId="{D0B78227-1A4E-F047-9306-CD46B163B295}" srcOrd="0" destOrd="0" presId="urn:microsoft.com/office/officeart/2009/3/layout/HorizontalOrganizationChart#267"/>
    <dgm:cxn modelId="{C75C256D-FF38-A24E-B900-68DCCFD529C5}" type="presParOf" srcId="{06F6432F-EB8C-A74B-B993-B107839A2FDE}" destId="{AAE66F40-A221-BC4B-8781-DE5772FE0800}" srcOrd="1" destOrd="0" presId="urn:microsoft.com/office/officeart/2009/3/layout/HorizontalOrganizationChart#267"/>
    <dgm:cxn modelId="{2885891E-C393-044B-A6A0-0317D6191D1C}" type="presParOf" srcId="{AAE66F40-A221-BC4B-8781-DE5772FE0800}" destId="{4FF214CB-7AF9-8140-927E-BA4581B4100C}" srcOrd="0" destOrd="0" presId="urn:microsoft.com/office/officeart/2009/3/layout/HorizontalOrganizationChart#267"/>
    <dgm:cxn modelId="{38DB5936-5B36-3443-A15D-417F57D5C528}" type="presParOf" srcId="{4FF214CB-7AF9-8140-927E-BA4581B4100C}" destId="{95F27DB4-C96F-B64F-AECC-190F78BF13BE}" srcOrd="0" destOrd="0" presId="urn:microsoft.com/office/officeart/2009/3/layout/HorizontalOrganizationChart#267"/>
    <dgm:cxn modelId="{39904BAB-6930-6348-A14C-EDF720FAD5E0}" type="presParOf" srcId="{4FF214CB-7AF9-8140-927E-BA4581B4100C}" destId="{D51C16A6-9BEB-5041-986B-5D6AF5DE1305}" srcOrd="1" destOrd="0" presId="urn:microsoft.com/office/officeart/2009/3/layout/HorizontalOrganizationChart#267"/>
    <dgm:cxn modelId="{AAA0D81F-4F73-ED4F-BC12-96C6FA42B75E}" type="presParOf" srcId="{AAE66F40-A221-BC4B-8781-DE5772FE0800}" destId="{B5522648-A908-1943-B9C6-63EEECAA04B7}" srcOrd="1" destOrd="0" presId="urn:microsoft.com/office/officeart/2009/3/layout/HorizontalOrganizationChart#267"/>
    <dgm:cxn modelId="{079F126C-B3D0-184F-82C6-1BEDB5626432}" type="presParOf" srcId="{AAE66F40-A221-BC4B-8781-DE5772FE0800}" destId="{5A8003CC-250A-9547-8034-9DE3710DE6D4}" srcOrd="2" destOrd="0" presId="urn:microsoft.com/office/officeart/2009/3/layout/HorizontalOrganizationChart#267"/>
    <dgm:cxn modelId="{75A2D1CF-2DB5-0946-9882-9296D892FEB0}" type="presParOf" srcId="{7493FE39-ACBB-5349-852C-0B29154A87AB}" destId="{81FEA2F7-6275-B248-9C48-975040D386E2}" srcOrd="2" destOrd="0" presId="urn:microsoft.com/office/officeart/2009/3/layout/HorizontalOrganizationChart#267"/>
    <dgm:cxn modelId="{EA6A436F-2635-B74E-A610-88A815439FEF}" type="presParOf" srcId="{60A1984C-FCBA-E34C-9718-0CF894AFF181}" destId="{F7D71142-59E8-B64D-8AEF-0BB1FB787A11}" srcOrd="2" destOrd="0" presId="urn:microsoft.com/office/officeart/2009/3/layout/HorizontalOrganizationChart#267"/>
    <dgm:cxn modelId="{33B62075-DB45-7045-95B9-2F6C3BBEEDCD}" type="presParOf" srcId="{60A1984C-FCBA-E34C-9718-0CF894AFF181}" destId="{3306E978-690C-1B4F-97E4-185941121613}" srcOrd="3" destOrd="0" presId="urn:microsoft.com/office/officeart/2009/3/layout/HorizontalOrganizationChart#267"/>
    <dgm:cxn modelId="{46083C62-E37C-BD42-9C56-A603A79A2F3D}" type="presParOf" srcId="{3306E978-690C-1B4F-97E4-185941121613}" destId="{10EA8C4C-0BAA-C44E-9255-FDCD7DA514D0}" srcOrd="0" destOrd="0" presId="urn:microsoft.com/office/officeart/2009/3/layout/HorizontalOrganizationChart#267"/>
    <dgm:cxn modelId="{F9A1BA3A-0BF1-E74C-A253-1686682F82AB}" type="presParOf" srcId="{10EA8C4C-0BAA-C44E-9255-FDCD7DA514D0}" destId="{BDE1C01E-34C1-FA40-9D9D-334EFACAFD36}" srcOrd="0" destOrd="0" presId="urn:microsoft.com/office/officeart/2009/3/layout/HorizontalOrganizationChart#267"/>
    <dgm:cxn modelId="{0A91C55B-5D4E-1647-846D-E744EB0E1402}" type="presParOf" srcId="{10EA8C4C-0BAA-C44E-9255-FDCD7DA514D0}" destId="{45CC1F76-194D-154D-BFE7-028141C6B2CD}" srcOrd="1" destOrd="0" presId="urn:microsoft.com/office/officeart/2009/3/layout/HorizontalOrganizationChart#267"/>
    <dgm:cxn modelId="{A7B777B6-6CF9-D143-BDF7-0EA1327F53A0}" type="presParOf" srcId="{3306E978-690C-1B4F-97E4-185941121613}" destId="{2881A300-989A-8F47-A0F5-C7A053C0A9A4}" srcOrd="1" destOrd="0" presId="urn:microsoft.com/office/officeart/2009/3/layout/HorizontalOrganizationChart#267"/>
    <dgm:cxn modelId="{2C9034E5-223B-CE4F-924B-CE0F9AA91CC5}" type="presParOf" srcId="{2881A300-989A-8F47-A0F5-C7A053C0A9A4}" destId="{50C383E5-E5DC-F24F-BA3D-DFC3C041BEDB}" srcOrd="0" destOrd="0" presId="urn:microsoft.com/office/officeart/2009/3/layout/HorizontalOrganizationChart#267"/>
    <dgm:cxn modelId="{8AD0A173-62B8-B847-A8B6-7533B6BA5436}" type="presParOf" srcId="{2881A300-989A-8F47-A0F5-C7A053C0A9A4}" destId="{DDDC8AC1-ED67-5446-A5A7-985BFEA82CCE}" srcOrd="1" destOrd="0" presId="urn:microsoft.com/office/officeart/2009/3/layout/HorizontalOrganizationChart#267"/>
    <dgm:cxn modelId="{272533FC-1B0B-D747-BDFA-FB9BB62F529E}" type="presParOf" srcId="{DDDC8AC1-ED67-5446-A5A7-985BFEA82CCE}" destId="{29330109-7192-5B43-817B-7D3B4279DC77}" srcOrd="0" destOrd="0" presId="urn:microsoft.com/office/officeart/2009/3/layout/HorizontalOrganizationChart#267"/>
    <dgm:cxn modelId="{EBFF1E10-33C9-3F4C-9C07-455B4DF09790}" type="presParOf" srcId="{29330109-7192-5B43-817B-7D3B4279DC77}" destId="{8867B3C9-0FE3-5D4D-B635-4118FA44BBD5}" srcOrd="0" destOrd="0" presId="urn:microsoft.com/office/officeart/2009/3/layout/HorizontalOrganizationChart#267"/>
    <dgm:cxn modelId="{6EA91DE4-9517-1A42-86D7-93E489A9501C}" type="presParOf" srcId="{29330109-7192-5B43-817B-7D3B4279DC77}" destId="{167F21AB-A688-E246-A030-C6D1601B5DA9}" srcOrd="1" destOrd="0" presId="urn:microsoft.com/office/officeart/2009/3/layout/HorizontalOrganizationChart#267"/>
    <dgm:cxn modelId="{6C875B51-807C-B341-9CF7-DF4120D3727D}" type="presParOf" srcId="{DDDC8AC1-ED67-5446-A5A7-985BFEA82CCE}" destId="{1C6A3302-8C42-B346-9C48-C6256DD8BD48}" srcOrd="1" destOrd="0" presId="urn:microsoft.com/office/officeart/2009/3/layout/HorizontalOrganizationChart#267"/>
    <dgm:cxn modelId="{60A6C124-B70A-444E-992B-6CA5D2B8A0B9}" type="presParOf" srcId="{DDDC8AC1-ED67-5446-A5A7-985BFEA82CCE}" destId="{76379754-F2ED-C745-8EC7-90EEA4B685EA}" srcOrd="2" destOrd="0" presId="urn:microsoft.com/office/officeart/2009/3/layout/HorizontalOrganizationChart#267"/>
    <dgm:cxn modelId="{82C1AEF8-6318-F646-BC3A-D1F605AF0DEC}" type="presParOf" srcId="{3306E978-690C-1B4F-97E4-185941121613}" destId="{D38A1A02-38B9-E244-84CA-F55A05EA6F04}" srcOrd="2" destOrd="0" presId="urn:microsoft.com/office/officeart/2009/3/layout/HorizontalOrganizationChart#267"/>
    <dgm:cxn modelId="{F54E1D6E-81D7-064B-8894-F28660D7A23A}" type="presParOf" srcId="{60A1984C-FCBA-E34C-9718-0CF894AFF181}" destId="{C5BBD033-5D7B-6D45-B4E8-ECC03E421BEA}" srcOrd="4" destOrd="0" presId="urn:microsoft.com/office/officeart/2009/3/layout/HorizontalOrganizationChart#267"/>
    <dgm:cxn modelId="{05957BC7-9EBF-7B42-8A5A-50D3BE165F5B}" type="presParOf" srcId="{60A1984C-FCBA-E34C-9718-0CF894AFF181}" destId="{1FCBCE3A-E196-AF4E-AFFA-EFB0202B4F14}" srcOrd="5" destOrd="0" presId="urn:microsoft.com/office/officeart/2009/3/layout/HorizontalOrganizationChart#267"/>
    <dgm:cxn modelId="{A1533821-23CF-DB44-A6D2-88CD0CDE6052}" type="presParOf" srcId="{1FCBCE3A-E196-AF4E-AFFA-EFB0202B4F14}" destId="{621C1538-C26B-1D49-A88B-4931C5865250}" srcOrd="0" destOrd="0" presId="urn:microsoft.com/office/officeart/2009/3/layout/HorizontalOrganizationChart#267"/>
    <dgm:cxn modelId="{0DE57A6E-0BD9-E54C-BA6B-3CC3C9D4C0AD}" type="presParOf" srcId="{621C1538-C26B-1D49-A88B-4931C5865250}" destId="{F4458596-6229-8D4A-9A5D-46C310834EB1}" srcOrd="0" destOrd="0" presId="urn:microsoft.com/office/officeart/2009/3/layout/HorizontalOrganizationChart#267"/>
    <dgm:cxn modelId="{DA947D1A-8281-9540-831A-AC91B9069335}" type="presParOf" srcId="{621C1538-C26B-1D49-A88B-4931C5865250}" destId="{77ACE72B-4E4C-5642-870B-C05A90281E65}" srcOrd="1" destOrd="0" presId="urn:microsoft.com/office/officeart/2009/3/layout/HorizontalOrganizationChart#267"/>
    <dgm:cxn modelId="{A939849C-DF2C-694B-8081-0B46BA50EB09}" type="presParOf" srcId="{1FCBCE3A-E196-AF4E-AFFA-EFB0202B4F14}" destId="{AD9B3703-4EDD-F04C-9817-065E254A0637}" srcOrd="1" destOrd="0" presId="urn:microsoft.com/office/officeart/2009/3/layout/HorizontalOrganizationChart#267"/>
    <dgm:cxn modelId="{AA6DDCA1-4547-B64C-A091-11221AE42DA4}" type="presParOf" srcId="{AD9B3703-4EDD-F04C-9817-065E254A0637}" destId="{3DE1AF70-7FD8-B649-817B-28969442DE32}" srcOrd="0" destOrd="0" presId="urn:microsoft.com/office/officeart/2009/3/layout/HorizontalOrganizationChart#267"/>
    <dgm:cxn modelId="{2C59716B-9091-E044-A1C6-19BEEF1E0DA5}" type="presParOf" srcId="{AD9B3703-4EDD-F04C-9817-065E254A0637}" destId="{2B28688C-74EF-6445-9223-6B4591435615}" srcOrd="1" destOrd="0" presId="urn:microsoft.com/office/officeart/2009/3/layout/HorizontalOrganizationChart#267"/>
    <dgm:cxn modelId="{2D8B45D5-BB06-4A45-90C3-3612E3146363}" type="presParOf" srcId="{2B28688C-74EF-6445-9223-6B4591435615}" destId="{CB41840B-A0EA-9D4D-BC34-09570BFF8C59}" srcOrd="0" destOrd="0" presId="urn:microsoft.com/office/officeart/2009/3/layout/HorizontalOrganizationChart#267"/>
    <dgm:cxn modelId="{1AE1CED5-1938-4544-ACF5-FC8621BDCCAD}" type="presParOf" srcId="{CB41840B-A0EA-9D4D-BC34-09570BFF8C59}" destId="{909A5332-64BA-A748-8E3A-5DCBC147E04A}" srcOrd="0" destOrd="0" presId="urn:microsoft.com/office/officeart/2009/3/layout/HorizontalOrganizationChart#267"/>
    <dgm:cxn modelId="{E38D0642-5FAE-4F4A-96EA-4342E9CEAD41}" type="presParOf" srcId="{CB41840B-A0EA-9D4D-BC34-09570BFF8C59}" destId="{11E76637-8710-BC40-A52D-783EA26E7B5A}" srcOrd="1" destOrd="0" presId="urn:microsoft.com/office/officeart/2009/3/layout/HorizontalOrganizationChart#267"/>
    <dgm:cxn modelId="{7C0442AC-F1BA-B14F-A683-3A6F178C5EDA}" type="presParOf" srcId="{2B28688C-74EF-6445-9223-6B4591435615}" destId="{33C6D6FE-2E8D-694F-BEC1-071B956E6375}" srcOrd="1" destOrd="0" presId="urn:microsoft.com/office/officeart/2009/3/layout/HorizontalOrganizationChart#267"/>
    <dgm:cxn modelId="{755B7490-E69B-214B-A5DA-5977373B055A}" type="presParOf" srcId="{2B28688C-74EF-6445-9223-6B4591435615}" destId="{9F2EB608-EE89-0B4C-B80A-3F56B35319FA}" srcOrd="2" destOrd="0" presId="urn:microsoft.com/office/officeart/2009/3/layout/HorizontalOrganizationChart#267"/>
    <dgm:cxn modelId="{0E67948F-A294-4544-BAC9-7D7583DE1BEF}" type="presParOf" srcId="{1FCBCE3A-E196-AF4E-AFFA-EFB0202B4F14}" destId="{D94AF88A-EE61-9741-9826-C2CCD6EFDBF7}" srcOrd="2" destOrd="0" presId="urn:microsoft.com/office/officeart/2009/3/layout/HorizontalOrganizationChart#267"/>
    <dgm:cxn modelId="{CCA11968-C95A-9241-9DA0-563134C03C50}" type="presParOf" srcId="{60A1984C-FCBA-E34C-9718-0CF894AFF181}" destId="{CBF7A2A6-C336-4442-B53C-172C496D0FD9}" srcOrd="6" destOrd="0" presId="urn:microsoft.com/office/officeart/2009/3/layout/HorizontalOrganizationChart#267"/>
    <dgm:cxn modelId="{85B3CFB6-9194-474D-8690-8E71B1B4C11F}" type="presParOf" srcId="{60A1984C-FCBA-E34C-9718-0CF894AFF181}" destId="{C795E5DE-4768-1141-8254-99F45E3D5F6E}" srcOrd="7" destOrd="0" presId="urn:microsoft.com/office/officeart/2009/3/layout/HorizontalOrganizationChart#267"/>
    <dgm:cxn modelId="{5B48BB72-BB97-9E43-93DD-6CF2039145A2}" type="presParOf" srcId="{C795E5DE-4768-1141-8254-99F45E3D5F6E}" destId="{C3928529-965C-EA48-814E-7C0E0B6E7653}" srcOrd="0" destOrd="0" presId="urn:microsoft.com/office/officeart/2009/3/layout/HorizontalOrganizationChart#267"/>
    <dgm:cxn modelId="{4771EA69-45EC-4947-AFB1-C83BCC05934E}" type="presParOf" srcId="{C3928529-965C-EA48-814E-7C0E0B6E7653}" destId="{B5E5B870-2DFB-8A4E-8ADD-646F73AAFE0E}" srcOrd="0" destOrd="0" presId="urn:microsoft.com/office/officeart/2009/3/layout/HorizontalOrganizationChart#267"/>
    <dgm:cxn modelId="{47893864-F80C-384D-B94F-3D4A771FD43F}" type="presParOf" srcId="{C3928529-965C-EA48-814E-7C0E0B6E7653}" destId="{5D41F6A1-CC36-2D42-AD91-41940ED3FCC8}" srcOrd="1" destOrd="0" presId="urn:microsoft.com/office/officeart/2009/3/layout/HorizontalOrganizationChart#267"/>
    <dgm:cxn modelId="{89605EC4-B705-364A-9F95-63757439F7AE}" type="presParOf" srcId="{C795E5DE-4768-1141-8254-99F45E3D5F6E}" destId="{EC16404F-96C3-8D43-8366-92C6AA02B4AC}" srcOrd="1" destOrd="0" presId="urn:microsoft.com/office/officeart/2009/3/layout/HorizontalOrganizationChart#267"/>
    <dgm:cxn modelId="{E4B6B81E-56CE-B54B-8CC1-C4277F798DBD}" type="presParOf" srcId="{EC16404F-96C3-8D43-8366-92C6AA02B4AC}" destId="{2AD30D14-9361-624A-9589-240C7E06AD90}" srcOrd="0" destOrd="0" presId="urn:microsoft.com/office/officeart/2009/3/layout/HorizontalOrganizationChart#267"/>
    <dgm:cxn modelId="{0FBD2356-F2B2-F240-AE95-07C1680D792A}" type="presParOf" srcId="{EC16404F-96C3-8D43-8366-92C6AA02B4AC}" destId="{9403545D-6D61-EB4D-B41B-0BD25CD17BC8}" srcOrd="1" destOrd="0" presId="urn:microsoft.com/office/officeart/2009/3/layout/HorizontalOrganizationChart#267"/>
    <dgm:cxn modelId="{0CFAA4A5-E500-B049-87A4-FB5ECCF81E85}" type="presParOf" srcId="{9403545D-6D61-EB4D-B41B-0BD25CD17BC8}" destId="{9E71F705-A0A1-0240-BC07-20F47A272C65}" srcOrd="0" destOrd="0" presId="urn:microsoft.com/office/officeart/2009/3/layout/HorizontalOrganizationChart#267"/>
    <dgm:cxn modelId="{FD917DDA-C45A-AD43-89DA-91873203234E}" type="presParOf" srcId="{9E71F705-A0A1-0240-BC07-20F47A272C65}" destId="{F64C7F99-DDF7-664D-B66B-C0DA400BA82C}" srcOrd="0" destOrd="0" presId="urn:microsoft.com/office/officeart/2009/3/layout/HorizontalOrganizationChart#267"/>
    <dgm:cxn modelId="{1D62C91F-10AA-4D42-BB08-1CD7EA1A79D1}" type="presParOf" srcId="{9E71F705-A0A1-0240-BC07-20F47A272C65}" destId="{837AAB48-88BB-BC48-8599-89113B58C0C6}" srcOrd="1" destOrd="0" presId="urn:microsoft.com/office/officeart/2009/3/layout/HorizontalOrganizationChart#267"/>
    <dgm:cxn modelId="{63691E62-51CC-2441-8214-FFADAE11D322}" type="presParOf" srcId="{9403545D-6D61-EB4D-B41B-0BD25CD17BC8}" destId="{F6C38ABA-CB0B-B74E-994C-E4A7A7AA9081}" srcOrd="1" destOrd="0" presId="urn:microsoft.com/office/officeart/2009/3/layout/HorizontalOrganizationChart#267"/>
    <dgm:cxn modelId="{D8CA7A05-4A29-4D43-A879-91BA6CACFBE3}" type="presParOf" srcId="{9403545D-6D61-EB4D-B41B-0BD25CD17BC8}" destId="{8FDD522C-FDE8-F549-80B6-E4B8C797283B}" srcOrd="2" destOrd="0" presId="urn:microsoft.com/office/officeart/2009/3/layout/HorizontalOrganizationChart#267"/>
    <dgm:cxn modelId="{140B6050-FDAA-9745-9366-A1EC65C11910}" type="presParOf" srcId="{C795E5DE-4768-1141-8254-99F45E3D5F6E}" destId="{A360045D-422C-5F43-8387-8953639B2F2F}" srcOrd="2" destOrd="0" presId="urn:microsoft.com/office/officeart/2009/3/layout/HorizontalOrganizationChart#267"/>
    <dgm:cxn modelId="{01DCC9E0-123B-5148-B6F0-5EE7D9780281}" type="presParOf" srcId="{60A1984C-FCBA-E34C-9718-0CF894AFF181}" destId="{4920CC50-38CB-A545-8102-DC865D2385A6}" srcOrd="8" destOrd="0" presId="urn:microsoft.com/office/officeart/2009/3/layout/HorizontalOrganizationChart#267"/>
    <dgm:cxn modelId="{E200C68E-A143-5943-8DE1-D2F807F1BFB1}" type="presParOf" srcId="{60A1984C-FCBA-E34C-9718-0CF894AFF181}" destId="{FBA1C51F-8F69-C842-9406-25F42E31CBB1}" srcOrd="9" destOrd="0" presId="urn:microsoft.com/office/officeart/2009/3/layout/HorizontalOrganizationChart#267"/>
    <dgm:cxn modelId="{A7EE43B6-8A2B-6547-B5AA-73B226156704}" type="presParOf" srcId="{FBA1C51F-8F69-C842-9406-25F42E31CBB1}" destId="{346013A4-0F4B-B04F-9363-B8813EE3C390}" srcOrd="0" destOrd="0" presId="urn:microsoft.com/office/officeart/2009/3/layout/HorizontalOrganizationChart#267"/>
    <dgm:cxn modelId="{72B51D9A-3B45-7F47-8E66-551D1698AE33}" type="presParOf" srcId="{346013A4-0F4B-B04F-9363-B8813EE3C390}" destId="{4B323F79-ECE5-A54E-9550-0B6C7A960AE0}" srcOrd="0" destOrd="0" presId="urn:microsoft.com/office/officeart/2009/3/layout/HorizontalOrganizationChart#267"/>
    <dgm:cxn modelId="{E76FAE0E-6B73-794F-A17F-ED725620645A}" type="presParOf" srcId="{346013A4-0F4B-B04F-9363-B8813EE3C390}" destId="{4BE9FC78-0825-5041-A85F-7316A4004155}" srcOrd="1" destOrd="0" presId="urn:microsoft.com/office/officeart/2009/3/layout/HorizontalOrganizationChart#267"/>
    <dgm:cxn modelId="{7267D8F7-2266-7F4A-BA49-4EBD316F65D4}" type="presParOf" srcId="{FBA1C51F-8F69-C842-9406-25F42E31CBB1}" destId="{62AA3918-08DB-6446-B075-7CA1CA903450}" srcOrd="1" destOrd="0" presId="urn:microsoft.com/office/officeart/2009/3/layout/HorizontalOrganizationChart#267"/>
    <dgm:cxn modelId="{85D7F117-AE3A-1A41-9C8B-D541AC41A725}" type="presParOf" srcId="{62AA3918-08DB-6446-B075-7CA1CA903450}" destId="{BBD0C9F9-E3EE-E249-B0F0-5929C88F700F}" srcOrd="0" destOrd="0" presId="urn:microsoft.com/office/officeart/2009/3/layout/HorizontalOrganizationChart#267"/>
    <dgm:cxn modelId="{A576D669-E16E-0D4E-9E01-44F51FE4AB15}" type="presParOf" srcId="{62AA3918-08DB-6446-B075-7CA1CA903450}" destId="{432C3084-88B8-034A-AFD7-BEB615219DE1}" srcOrd="1" destOrd="0" presId="urn:microsoft.com/office/officeart/2009/3/layout/HorizontalOrganizationChart#267"/>
    <dgm:cxn modelId="{8AAC5944-F9B3-6842-9F59-FCF83FB2B8DB}" type="presParOf" srcId="{432C3084-88B8-034A-AFD7-BEB615219DE1}" destId="{34BCD8F1-3512-FB47-A7F8-2C9BCE7EE889}" srcOrd="0" destOrd="0" presId="urn:microsoft.com/office/officeart/2009/3/layout/HorizontalOrganizationChart#267"/>
    <dgm:cxn modelId="{052D5BFF-8CCB-F04D-9044-FA4FAFEFD5DC}" type="presParOf" srcId="{34BCD8F1-3512-FB47-A7F8-2C9BCE7EE889}" destId="{40215DEE-758C-CA40-8113-F2485D98FD6F}" srcOrd="0" destOrd="0" presId="urn:microsoft.com/office/officeart/2009/3/layout/HorizontalOrganizationChart#267"/>
    <dgm:cxn modelId="{E4A6E71E-C3A2-C64E-A5BF-12DC8CBFCB21}" type="presParOf" srcId="{34BCD8F1-3512-FB47-A7F8-2C9BCE7EE889}" destId="{0AC2015D-5C56-D94A-A878-FB7E6815D680}" srcOrd="1" destOrd="0" presId="urn:microsoft.com/office/officeart/2009/3/layout/HorizontalOrganizationChart#267"/>
    <dgm:cxn modelId="{47640A54-7010-F64D-B0F1-48A6C766288A}" type="presParOf" srcId="{432C3084-88B8-034A-AFD7-BEB615219DE1}" destId="{55546C07-0388-0545-99C9-5190EE32B562}" srcOrd="1" destOrd="0" presId="urn:microsoft.com/office/officeart/2009/3/layout/HorizontalOrganizationChart#267"/>
    <dgm:cxn modelId="{FBF0C649-974D-5C46-B68F-CE199280F296}" type="presParOf" srcId="{432C3084-88B8-034A-AFD7-BEB615219DE1}" destId="{C0AA635A-F572-FD43-90FE-1761CE4050A1}" srcOrd="2" destOrd="0" presId="urn:microsoft.com/office/officeart/2009/3/layout/HorizontalOrganizationChart#267"/>
    <dgm:cxn modelId="{B7291D83-5AFD-864B-BC35-850BB2B3848E}" type="presParOf" srcId="{FBA1C51F-8F69-C842-9406-25F42E31CBB1}" destId="{0F593C6A-9EB2-124F-9353-F6E07B585397}" srcOrd="2" destOrd="0" presId="urn:microsoft.com/office/officeart/2009/3/layout/HorizontalOrganizationChart#267"/>
    <dgm:cxn modelId="{9EEC9E18-7B99-8743-A72B-F666DF3542B0}" type="presParOf" srcId="{898C345A-0AA4-1843-98FD-ECBDE24140F1}" destId="{B92BA297-73EB-2E49-BC77-5241E44C404B}" srcOrd="2" destOrd="0" presId="urn:microsoft.com/office/officeart/2009/3/layout/HorizontalOrganizationChart#26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869630CA-A2C6-624F-B12F-499B6FD81707}" type="doc">
      <dgm:prSet loTypeId="urn:microsoft.com/office/officeart/2009/3/layout/HorizontalOrganizationChart#268" loCatId="" qsTypeId="urn:microsoft.com/office/officeart/2005/8/quickstyle/simple1#296" qsCatId="simple" csTypeId="urn:microsoft.com/office/officeart/2005/8/colors/accent5_1#296" csCatId="accent5" phldr="1"/>
      <dgm:spPr/>
      <dgm:t>
        <a:bodyPr/>
        <a:lstStyle/>
        <a:p>
          <a:endParaRPr lang="zh-CN" altLang="en-US"/>
        </a:p>
      </dgm:t>
    </dgm:pt>
    <dgm:pt modelId="{5DDD7D89-5BC9-9D48-8B6E-80084CBC36CC}">
      <dgm:prSet phldrT="[文本]"/>
      <dgm:spPr/>
      <dgm:t>
        <a:bodyPr/>
        <a:lstStyle/>
        <a:p>
          <a:r>
            <a:rPr lang="zh-CN" altLang="en-US" dirty="0"/>
            <a:t>社会基本矛盾及其规律</a:t>
          </a:r>
        </a:p>
      </dgm:t>
    </dgm:pt>
    <dgm:pt modelId="{CE58ADAD-F65B-3648-A401-763489A92F21}" type="par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1D0D1668-670C-594D-8A94-8F35ACDB3776}" type="sib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8E8C5716-2D80-5140-8738-1758487BF204}">
      <dgm:prSet phldrT="[文本]"/>
      <dgm:spPr/>
      <dgm:t>
        <a:bodyPr/>
        <a:lstStyle/>
        <a:p>
          <a:r>
            <a:rPr lang="zh-CN" altLang="en-US" dirty="0"/>
            <a:t>社会的本质</a:t>
          </a:r>
        </a:p>
      </dgm:t>
    </dgm:pt>
    <dgm:pt modelId="{0D219F04-48A0-4545-8648-BFF61F3F025A}" type="par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EF883CAE-7AB0-824D-B6F5-2E58C6E87E1F}" type="sib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81E69BB0-33D5-1348-99CF-19BD25B637B1}">
      <dgm:prSet phldrT="[文本]"/>
      <dgm:spPr/>
      <dgm:t>
        <a:bodyPr/>
        <a:lstStyle/>
        <a:p>
          <a:r>
            <a:rPr lang="zh-CN" altLang="en-US" dirty="0"/>
            <a:t>社会矛盾</a:t>
          </a:r>
        </a:p>
      </dgm:t>
    </dgm:pt>
    <dgm:pt modelId="{11B3327E-DBFE-AA4B-8A9B-C10D418CB2BF}" type="par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2A3D02D0-5524-F246-9B63-EDF9B8022414}" type="sib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1F3C2E10-24E1-5C48-8B21-525C9429A009}">
      <dgm:prSet phldrT="[文本]"/>
      <dgm:spPr/>
      <dgm:t>
        <a:bodyPr/>
        <a:lstStyle/>
        <a:p>
          <a:r>
            <a:rPr lang="zh-CN" altLang="en-US" dirty="0"/>
            <a:t>社会划分</a:t>
          </a:r>
        </a:p>
      </dgm:t>
    </dgm:pt>
    <dgm:pt modelId="{142071D6-39B0-FE42-B777-5EECC5326368}" type="par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180A4799-10B4-734E-AAC5-ABFFE34CC236}" type="sib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C072AE7B-606D-D74C-9DF2-BC65E641E4A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生产关系</a:t>
          </a:r>
        </a:p>
      </dgm:t>
    </dgm:pt>
    <dgm:pt modelId="{C6730399-3BCB-9747-9A7F-5BCF9B7D433C}" type="par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37A74BCB-241C-924C-8A78-660FFF0D52B0}" type="sib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74011B9C-DE9D-D74A-A552-7FB2E9953FF6}">
      <dgm:prSet/>
      <dgm:spPr/>
      <dgm:t>
        <a:bodyPr/>
        <a:lstStyle/>
        <a:p>
          <a:r>
            <a:rPr lang="zh-CN" altLang="en-US" dirty="0"/>
            <a:t>人的发展</a:t>
          </a:r>
        </a:p>
      </dgm:t>
    </dgm:pt>
    <dgm:pt modelId="{73609675-6728-6A43-9999-5F9F4970D27A}" type="par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DD3464ED-7578-A14C-9F30-A4EE60F558B5}" type="sib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725FCAA7-C9CE-D047-A709-8DF7049C0BE2}">
      <dgm:prSet/>
      <dgm:spPr/>
      <dgm:t>
        <a:bodyPr/>
        <a:lstStyle/>
        <a:p>
          <a:r>
            <a:rPr lang="zh-CN" altLang="en-US"/>
            <a:t>技术</a:t>
          </a:r>
        </a:p>
      </dgm:t>
    </dgm:pt>
    <dgm:pt modelId="{C90B9DD2-3FE4-144E-94B8-550F0330807A}" type="par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C8AE652-39BE-F444-89D0-B3E80100856D}" type="sib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393DEA0-67BB-7841-917D-CCD88E3231AD}" type="pres">
      <dgm:prSet presAssocID="{869630CA-A2C6-624F-B12F-499B6FD8170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1B6875D-D8C2-8C44-8643-6944A0AEA03A}" type="pres">
      <dgm:prSet presAssocID="{5DDD7D89-5BC9-9D48-8B6E-80084CBC36CC}" presName="hierRoot1" presStyleCnt="0">
        <dgm:presLayoutVars>
          <dgm:hierBranch val="init"/>
        </dgm:presLayoutVars>
      </dgm:prSet>
      <dgm:spPr/>
    </dgm:pt>
    <dgm:pt modelId="{D077B376-4C5B-7249-9876-5A5C4EBB34C1}" type="pres">
      <dgm:prSet presAssocID="{5DDD7D89-5BC9-9D48-8B6E-80084CBC36CC}" presName="rootComposite1" presStyleCnt="0"/>
      <dgm:spPr/>
    </dgm:pt>
    <dgm:pt modelId="{FC00ACB0-AF6C-9347-A05A-48AACC02145A}" type="pres">
      <dgm:prSet presAssocID="{5DDD7D89-5BC9-9D48-8B6E-80084CBC36CC}" presName="rootText1" presStyleLbl="node0" presStyleIdx="0" presStyleCnt="1" custScaleX="168587" custScaleY="20864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04C0F5E-9E01-AB4D-9F97-147A08E41D9C}" type="pres">
      <dgm:prSet presAssocID="{5DDD7D89-5BC9-9D48-8B6E-80084CBC36C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5C26FBF5-98C3-2B45-8F68-19F6DF1EAA2B}" type="pres">
      <dgm:prSet presAssocID="{5DDD7D89-5BC9-9D48-8B6E-80084CBC36CC}" presName="hierChild2" presStyleCnt="0"/>
      <dgm:spPr/>
    </dgm:pt>
    <dgm:pt modelId="{CC0CD46B-5BDC-0C4B-A110-AE31F6254B9B}" type="pres">
      <dgm:prSet presAssocID="{0D219F04-48A0-4545-8648-BFF61F3F025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21C21CCE-6029-DA44-98A5-6F38E5A779D2}" type="pres">
      <dgm:prSet presAssocID="{8E8C5716-2D80-5140-8738-1758487BF204}" presName="hierRoot2" presStyleCnt="0">
        <dgm:presLayoutVars>
          <dgm:hierBranch val="init"/>
        </dgm:presLayoutVars>
      </dgm:prSet>
      <dgm:spPr/>
    </dgm:pt>
    <dgm:pt modelId="{A496BFE8-70E1-A843-842D-80FB7E28CC70}" type="pres">
      <dgm:prSet presAssocID="{8E8C5716-2D80-5140-8738-1758487BF204}" presName="rootComposite" presStyleCnt="0"/>
      <dgm:spPr/>
    </dgm:pt>
    <dgm:pt modelId="{45F7F4BB-96D3-4340-BCDB-D66716AF1E4E}" type="pres">
      <dgm:prSet presAssocID="{8E8C5716-2D80-5140-8738-1758487BF20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4DC4C1-FB41-684A-8B44-01DC22C3BA8E}" type="pres">
      <dgm:prSet presAssocID="{8E8C5716-2D80-5140-8738-1758487BF20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A9E47502-B2D0-7947-9DA2-BF0E851A1A6F}" type="pres">
      <dgm:prSet presAssocID="{8E8C5716-2D80-5140-8738-1758487BF204}" presName="hierChild4" presStyleCnt="0"/>
      <dgm:spPr/>
    </dgm:pt>
    <dgm:pt modelId="{00008562-35AA-3F4F-BFB5-3EE16DE0F833}" type="pres">
      <dgm:prSet presAssocID="{8E8C5716-2D80-5140-8738-1758487BF204}" presName="hierChild5" presStyleCnt="0"/>
      <dgm:spPr/>
    </dgm:pt>
    <dgm:pt modelId="{1EED639C-4B97-2846-8A4D-B3B70DC21234}" type="pres">
      <dgm:prSet presAssocID="{11B3327E-DBFE-AA4B-8A9B-C10D418CB2B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BF1BE4C-D008-FD48-8944-6A9E48BA44ED}" type="pres">
      <dgm:prSet presAssocID="{81E69BB0-33D5-1348-99CF-19BD25B637B1}" presName="hierRoot2" presStyleCnt="0">
        <dgm:presLayoutVars>
          <dgm:hierBranch val="init"/>
        </dgm:presLayoutVars>
      </dgm:prSet>
      <dgm:spPr/>
    </dgm:pt>
    <dgm:pt modelId="{32D5F7B9-5C5A-8E41-8ED6-CD4DC3E017EB}" type="pres">
      <dgm:prSet presAssocID="{81E69BB0-33D5-1348-99CF-19BD25B637B1}" presName="rootComposite" presStyleCnt="0"/>
      <dgm:spPr/>
    </dgm:pt>
    <dgm:pt modelId="{AAE5BDC8-AEA7-D340-BB72-32EE89E6BEC2}" type="pres">
      <dgm:prSet presAssocID="{81E69BB0-33D5-1348-99CF-19BD25B637B1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8FD13E-B973-6A40-A51D-8ED1B6720F1A}" type="pres">
      <dgm:prSet presAssocID="{81E69BB0-33D5-1348-99CF-19BD25B637B1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6B219A5D-C8BF-3D49-9032-33E695F00E73}" type="pres">
      <dgm:prSet presAssocID="{81E69BB0-33D5-1348-99CF-19BD25B637B1}" presName="hierChild4" presStyleCnt="0"/>
      <dgm:spPr/>
    </dgm:pt>
    <dgm:pt modelId="{AFBDA4A8-FEF4-AC41-92A6-7E5262FDD152}" type="pres">
      <dgm:prSet presAssocID="{81E69BB0-33D5-1348-99CF-19BD25B637B1}" presName="hierChild5" presStyleCnt="0"/>
      <dgm:spPr/>
    </dgm:pt>
    <dgm:pt modelId="{602163EA-E261-BF4A-85F6-58877EA8AE53}" type="pres">
      <dgm:prSet presAssocID="{142071D6-39B0-FE42-B777-5EECC5326368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8F3D8770-B71E-8549-84E2-92F3F455E0A2}" type="pres">
      <dgm:prSet presAssocID="{1F3C2E10-24E1-5C48-8B21-525C9429A009}" presName="hierRoot2" presStyleCnt="0">
        <dgm:presLayoutVars>
          <dgm:hierBranch val="init"/>
        </dgm:presLayoutVars>
      </dgm:prSet>
      <dgm:spPr/>
    </dgm:pt>
    <dgm:pt modelId="{845BBDCD-984E-284D-A54C-32B75ED83E7D}" type="pres">
      <dgm:prSet presAssocID="{1F3C2E10-24E1-5C48-8B21-525C9429A009}" presName="rootComposite" presStyleCnt="0"/>
      <dgm:spPr/>
    </dgm:pt>
    <dgm:pt modelId="{2FE8B5AC-0206-EC44-A855-FE6850BEBE9D}" type="pres">
      <dgm:prSet presAssocID="{1F3C2E10-24E1-5C48-8B21-525C9429A00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0974DF-6D7A-F444-BF0E-78CF01135A96}" type="pres">
      <dgm:prSet presAssocID="{1F3C2E10-24E1-5C48-8B21-525C9429A00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F9A3F8A-A751-FB47-98B1-FAA3F329891B}" type="pres">
      <dgm:prSet presAssocID="{1F3C2E10-24E1-5C48-8B21-525C9429A009}" presName="hierChild4" presStyleCnt="0"/>
      <dgm:spPr/>
    </dgm:pt>
    <dgm:pt modelId="{533A456C-1A5E-0340-9FE0-02DF2CA9A32E}" type="pres">
      <dgm:prSet presAssocID="{C6730399-3BCB-9747-9A7F-5BCF9B7D433C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F8C7A927-6F4E-4D4F-AE87-42F373A75E3A}" type="pres">
      <dgm:prSet presAssocID="{C072AE7B-606D-D74C-9DF2-BC65E641E4A3}" presName="hierRoot2" presStyleCnt="0">
        <dgm:presLayoutVars>
          <dgm:hierBranch val="init"/>
        </dgm:presLayoutVars>
      </dgm:prSet>
      <dgm:spPr/>
    </dgm:pt>
    <dgm:pt modelId="{07A99F5D-EB64-5145-BF99-1BA14707AF8B}" type="pres">
      <dgm:prSet presAssocID="{C072AE7B-606D-D74C-9DF2-BC65E641E4A3}" presName="rootComposite" presStyleCnt="0"/>
      <dgm:spPr/>
    </dgm:pt>
    <dgm:pt modelId="{06945230-D6C8-9140-9379-6A2CA5FF924C}" type="pres">
      <dgm:prSet presAssocID="{C072AE7B-606D-D74C-9DF2-BC65E641E4A3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B05963-9981-B94F-A801-ABD9157CF062}" type="pres">
      <dgm:prSet presAssocID="{C072AE7B-606D-D74C-9DF2-BC65E641E4A3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E8ACCE51-E735-6945-9773-3F5895FB2B5B}" type="pres">
      <dgm:prSet presAssocID="{C072AE7B-606D-D74C-9DF2-BC65E641E4A3}" presName="hierChild4" presStyleCnt="0"/>
      <dgm:spPr/>
    </dgm:pt>
    <dgm:pt modelId="{3ADF884D-EA22-1B4A-B0B4-90508F4EC8F5}" type="pres">
      <dgm:prSet presAssocID="{C072AE7B-606D-D74C-9DF2-BC65E641E4A3}" presName="hierChild5" presStyleCnt="0"/>
      <dgm:spPr/>
    </dgm:pt>
    <dgm:pt modelId="{550DC28A-E354-F445-82C3-C6CFFCE3829B}" type="pres">
      <dgm:prSet presAssocID="{73609675-6728-6A43-9999-5F9F4970D27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9A505618-43BF-F948-99FC-D6A7A2E3AC0E}" type="pres">
      <dgm:prSet presAssocID="{74011B9C-DE9D-D74A-A552-7FB2E9953FF6}" presName="hierRoot2" presStyleCnt="0">
        <dgm:presLayoutVars>
          <dgm:hierBranch val="init"/>
        </dgm:presLayoutVars>
      </dgm:prSet>
      <dgm:spPr/>
    </dgm:pt>
    <dgm:pt modelId="{1A97A3AF-CDB5-D349-8EB7-914E0D973E03}" type="pres">
      <dgm:prSet presAssocID="{74011B9C-DE9D-D74A-A552-7FB2E9953FF6}" presName="rootComposite" presStyleCnt="0"/>
      <dgm:spPr/>
    </dgm:pt>
    <dgm:pt modelId="{1197FFB7-1745-8F4B-A4C6-AD5C7A7A2CB7}" type="pres">
      <dgm:prSet presAssocID="{74011B9C-DE9D-D74A-A552-7FB2E9953FF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CBB69FD-F29B-864E-97D9-685822A711C7}" type="pres">
      <dgm:prSet presAssocID="{74011B9C-DE9D-D74A-A552-7FB2E9953FF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54B81BCB-F7B5-A148-AAA7-5486EF834F56}" type="pres">
      <dgm:prSet presAssocID="{74011B9C-DE9D-D74A-A552-7FB2E9953FF6}" presName="hierChild4" presStyleCnt="0"/>
      <dgm:spPr/>
    </dgm:pt>
    <dgm:pt modelId="{692C17FE-2CBE-1E44-BE14-0E41F42C1CA7}" type="pres">
      <dgm:prSet presAssocID="{74011B9C-DE9D-D74A-A552-7FB2E9953FF6}" presName="hierChild5" presStyleCnt="0"/>
      <dgm:spPr/>
    </dgm:pt>
    <dgm:pt modelId="{1A9F2004-A2CD-D245-BC32-4EBDD35075E3}" type="pres">
      <dgm:prSet presAssocID="{C90B9DD2-3FE4-144E-94B8-550F0330807A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852A92C3-3554-4841-A2DA-BC92ECD5EE33}" type="pres">
      <dgm:prSet presAssocID="{725FCAA7-C9CE-D047-A709-8DF7049C0BE2}" presName="hierRoot2" presStyleCnt="0">
        <dgm:presLayoutVars>
          <dgm:hierBranch val="init"/>
        </dgm:presLayoutVars>
      </dgm:prSet>
      <dgm:spPr/>
    </dgm:pt>
    <dgm:pt modelId="{94CC1935-1D03-F64D-B48F-62D1C32F4FEC}" type="pres">
      <dgm:prSet presAssocID="{725FCAA7-C9CE-D047-A709-8DF7049C0BE2}" presName="rootComposite" presStyleCnt="0"/>
      <dgm:spPr/>
    </dgm:pt>
    <dgm:pt modelId="{7118EDF3-BB99-8D46-B87F-4BF2B899D0D4}" type="pres">
      <dgm:prSet presAssocID="{725FCAA7-C9CE-D047-A709-8DF7049C0BE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B5A75E-952C-0244-A54C-F0EDC930758A}" type="pres">
      <dgm:prSet presAssocID="{725FCAA7-C9CE-D047-A709-8DF7049C0BE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AC964A42-8A6D-F546-A572-2D017310F381}" type="pres">
      <dgm:prSet presAssocID="{725FCAA7-C9CE-D047-A709-8DF7049C0BE2}" presName="hierChild4" presStyleCnt="0"/>
      <dgm:spPr/>
    </dgm:pt>
    <dgm:pt modelId="{C3D6A58A-1873-BC4F-927A-FFFEF5A8B7C1}" type="pres">
      <dgm:prSet presAssocID="{725FCAA7-C9CE-D047-A709-8DF7049C0BE2}" presName="hierChild5" presStyleCnt="0"/>
      <dgm:spPr/>
    </dgm:pt>
    <dgm:pt modelId="{E168960C-3B27-F844-BEC3-6DD1E61F9868}" type="pres">
      <dgm:prSet presAssocID="{1F3C2E10-24E1-5C48-8B21-525C9429A009}" presName="hierChild5" presStyleCnt="0"/>
      <dgm:spPr/>
    </dgm:pt>
    <dgm:pt modelId="{5CCD648F-823B-634B-8765-7B3321E764BD}" type="pres">
      <dgm:prSet presAssocID="{5DDD7D89-5BC9-9D48-8B6E-80084CBC36CC}" presName="hierChild3" presStyleCnt="0"/>
      <dgm:spPr/>
    </dgm:pt>
  </dgm:ptLst>
  <dgm:cxnLst>
    <dgm:cxn modelId="{A1CFA3E8-136D-6E41-BFEA-09E68AE59C9E}" srcId="{5DDD7D89-5BC9-9D48-8B6E-80084CBC36CC}" destId="{81E69BB0-33D5-1348-99CF-19BD25B637B1}" srcOrd="1" destOrd="0" parTransId="{11B3327E-DBFE-AA4B-8A9B-C10D418CB2BF}" sibTransId="{2A3D02D0-5524-F246-9B63-EDF9B8022414}"/>
    <dgm:cxn modelId="{3977BA9E-6936-114A-ADC8-052DFC7BAE8C}" type="presOf" srcId="{8E8C5716-2D80-5140-8738-1758487BF204}" destId="{45F7F4BB-96D3-4340-BCDB-D66716AF1E4E}" srcOrd="0" destOrd="0" presId="urn:microsoft.com/office/officeart/2009/3/layout/HorizontalOrganizationChart#268"/>
    <dgm:cxn modelId="{881F0FB4-13C9-A14B-95CE-FC029A6CD09F}" type="presOf" srcId="{5DDD7D89-5BC9-9D48-8B6E-80084CBC36CC}" destId="{FC00ACB0-AF6C-9347-A05A-48AACC02145A}" srcOrd="0" destOrd="0" presId="urn:microsoft.com/office/officeart/2009/3/layout/HorizontalOrganizationChart#268"/>
    <dgm:cxn modelId="{5B8A4208-B941-FD44-8E1F-210DFAB5AE05}" type="presOf" srcId="{142071D6-39B0-FE42-B777-5EECC5326368}" destId="{602163EA-E261-BF4A-85F6-58877EA8AE53}" srcOrd="0" destOrd="0" presId="urn:microsoft.com/office/officeart/2009/3/layout/HorizontalOrganizationChart#268"/>
    <dgm:cxn modelId="{81A73649-7195-A34D-AA2F-FD4DB7A5813A}" srcId="{1F3C2E10-24E1-5C48-8B21-525C9429A009}" destId="{725FCAA7-C9CE-D047-A709-8DF7049C0BE2}" srcOrd="2" destOrd="0" parTransId="{C90B9DD2-3FE4-144E-94B8-550F0330807A}" sibTransId="{3C8AE652-39BE-F444-89D0-B3E80100856D}"/>
    <dgm:cxn modelId="{0C855B9B-65B7-E141-908E-89DF9123EFD6}" type="presOf" srcId="{8E8C5716-2D80-5140-8738-1758487BF204}" destId="{954DC4C1-FB41-684A-8B44-01DC22C3BA8E}" srcOrd="1" destOrd="0" presId="urn:microsoft.com/office/officeart/2009/3/layout/HorizontalOrganizationChart#268"/>
    <dgm:cxn modelId="{FFF71EBC-7DEB-5044-833A-03F16DD314DA}" type="presOf" srcId="{725FCAA7-C9CE-D047-A709-8DF7049C0BE2}" destId="{78B5A75E-952C-0244-A54C-F0EDC930758A}" srcOrd="1" destOrd="0" presId="urn:microsoft.com/office/officeart/2009/3/layout/HorizontalOrganizationChart#268"/>
    <dgm:cxn modelId="{513C872C-105F-8545-90E7-D7AECE3379D4}" type="presOf" srcId="{5DDD7D89-5BC9-9D48-8B6E-80084CBC36CC}" destId="{704C0F5E-9E01-AB4D-9F97-147A08E41D9C}" srcOrd="1" destOrd="0" presId="urn:microsoft.com/office/officeart/2009/3/layout/HorizontalOrganizationChart#268"/>
    <dgm:cxn modelId="{937EB38D-7F65-3046-BBA4-24F5139EC95B}" srcId="{5DDD7D89-5BC9-9D48-8B6E-80084CBC36CC}" destId="{8E8C5716-2D80-5140-8738-1758487BF204}" srcOrd="0" destOrd="0" parTransId="{0D219F04-48A0-4545-8648-BFF61F3F025A}" sibTransId="{EF883CAE-7AB0-824D-B6F5-2E58C6E87E1F}"/>
    <dgm:cxn modelId="{BA4F3534-D000-9D4A-AAAA-D30E4F22A589}" type="presOf" srcId="{C072AE7B-606D-D74C-9DF2-BC65E641E4A3}" destId="{06945230-D6C8-9140-9379-6A2CA5FF924C}" srcOrd="0" destOrd="0" presId="urn:microsoft.com/office/officeart/2009/3/layout/HorizontalOrganizationChart#268"/>
    <dgm:cxn modelId="{2A40CFF4-4252-E248-B9BB-83BEDA7DFCA2}" type="presOf" srcId="{C072AE7B-606D-D74C-9DF2-BC65E641E4A3}" destId="{26B05963-9981-B94F-A801-ABD9157CF062}" srcOrd="1" destOrd="0" presId="urn:microsoft.com/office/officeart/2009/3/layout/HorizontalOrganizationChart#268"/>
    <dgm:cxn modelId="{E8AD99F2-9A60-5043-B37D-FF10E7416BF3}" type="presOf" srcId="{81E69BB0-33D5-1348-99CF-19BD25B637B1}" destId="{468FD13E-B973-6A40-A51D-8ED1B6720F1A}" srcOrd="1" destOrd="0" presId="urn:microsoft.com/office/officeart/2009/3/layout/HorizontalOrganizationChart#268"/>
    <dgm:cxn modelId="{3E21F751-1110-2445-BC4F-FA9AF6046B31}" type="presOf" srcId="{74011B9C-DE9D-D74A-A552-7FB2E9953FF6}" destId="{1CBB69FD-F29B-864E-97D9-685822A711C7}" srcOrd="1" destOrd="0" presId="urn:microsoft.com/office/officeart/2009/3/layout/HorizontalOrganizationChart#268"/>
    <dgm:cxn modelId="{AB320FDF-6ED2-FF41-99E8-4D797B720AAB}" type="presOf" srcId="{1F3C2E10-24E1-5C48-8B21-525C9429A009}" destId="{D50974DF-6D7A-F444-BF0E-78CF01135A96}" srcOrd="1" destOrd="0" presId="urn:microsoft.com/office/officeart/2009/3/layout/HorizontalOrganizationChart#268"/>
    <dgm:cxn modelId="{C0217464-DBCD-9440-BCB5-EC4B4A15856E}" type="presOf" srcId="{74011B9C-DE9D-D74A-A552-7FB2E9953FF6}" destId="{1197FFB7-1745-8F4B-A4C6-AD5C7A7A2CB7}" srcOrd="0" destOrd="0" presId="urn:microsoft.com/office/officeart/2009/3/layout/HorizontalOrganizationChart#268"/>
    <dgm:cxn modelId="{B821DB07-CD0A-E547-932E-8F51C85307C4}" srcId="{5DDD7D89-5BC9-9D48-8B6E-80084CBC36CC}" destId="{1F3C2E10-24E1-5C48-8B21-525C9429A009}" srcOrd="2" destOrd="0" parTransId="{142071D6-39B0-FE42-B777-5EECC5326368}" sibTransId="{180A4799-10B4-734E-AAC5-ABFFE34CC236}"/>
    <dgm:cxn modelId="{5F245BBC-9CB9-8948-9EFF-87DBF93EF4A8}" type="presOf" srcId="{81E69BB0-33D5-1348-99CF-19BD25B637B1}" destId="{AAE5BDC8-AEA7-D340-BB72-32EE89E6BEC2}" srcOrd="0" destOrd="0" presId="urn:microsoft.com/office/officeart/2009/3/layout/HorizontalOrganizationChart#268"/>
    <dgm:cxn modelId="{DAD0C43B-7E00-C049-A43E-42B4B145A7EE}" srcId="{1F3C2E10-24E1-5C48-8B21-525C9429A009}" destId="{C072AE7B-606D-D74C-9DF2-BC65E641E4A3}" srcOrd="0" destOrd="0" parTransId="{C6730399-3BCB-9747-9A7F-5BCF9B7D433C}" sibTransId="{37A74BCB-241C-924C-8A78-660FFF0D52B0}"/>
    <dgm:cxn modelId="{6E26673B-E64F-F34E-A207-9737C851E41E}" type="presOf" srcId="{C6730399-3BCB-9747-9A7F-5BCF9B7D433C}" destId="{533A456C-1A5E-0340-9FE0-02DF2CA9A32E}" srcOrd="0" destOrd="0" presId="urn:microsoft.com/office/officeart/2009/3/layout/HorizontalOrganizationChart#268"/>
    <dgm:cxn modelId="{EB4EE27A-0725-7C48-B3D0-D5A6BB8D5357}" type="presOf" srcId="{869630CA-A2C6-624F-B12F-499B6FD81707}" destId="{3393DEA0-67BB-7841-917D-CCD88E3231AD}" srcOrd="0" destOrd="0" presId="urn:microsoft.com/office/officeart/2009/3/layout/HorizontalOrganizationChart#268"/>
    <dgm:cxn modelId="{2D61E82D-6DF6-2947-AE87-6E7807471054}" type="presOf" srcId="{73609675-6728-6A43-9999-5F9F4970D27A}" destId="{550DC28A-E354-F445-82C3-C6CFFCE3829B}" srcOrd="0" destOrd="0" presId="urn:microsoft.com/office/officeart/2009/3/layout/HorizontalOrganizationChart#268"/>
    <dgm:cxn modelId="{518E9B4D-DEE6-5F40-9FCB-D37F6A293521}" type="presOf" srcId="{C90B9DD2-3FE4-144E-94B8-550F0330807A}" destId="{1A9F2004-A2CD-D245-BC32-4EBDD35075E3}" srcOrd="0" destOrd="0" presId="urn:microsoft.com/office/officeart/2009/3/layout/HorizontalOrganizationChart#268"/>
    <dgm:cxn modelId="{1A0E414E-127F-E743-8647-681AB99B966E}" srcId="{869630CA-A2C6-624F-B12F-499B6FD81707}" destId="{5DDD7D89-5BC9-9D48-8B6E-80084CBC36CC}" srcOrd="0" destOrd="0" parTransId="{CE58ADAD-F65B-3648-A401-763489A92F21}" sibTransId="{1D0D1668-670C-594D-8A94-8F35ACDB3776}"/>
    <dgm:cxn modelId="{08AE7539-859A-7B49-89B5-4CA91E67EB80}" srcId="{1F3C2E10-24E1-5C48-8B21-525C9429A009}" destId="{74011B9C-DE9D-D74A-A552-7FB2E9953FF6}" srcOrd="1" destOrd="0" parTransId="{73609675-6728-6A43-9999-5F9F4970D27A}" sibTransId="{DD3464ED-7578-A14C-9F30-A4EE60F558B5}"/>
    <dgm:cxn modelId="{843D8EAF-9489-BA4D-82F3-4FCC2F1326BD}" type="presOf" srcId="{1F3C2E10-24E1-5C48-8B21-525C9429A009}" destId="{2FE8B5AC-0206-EC44-A855-FE6850BEBE9D}" srcOrd="0" destOrd="0" presId="urn:microsoft.com/office/officeart/2009/3/layout/HorizontalOrganizationChart#268"/>
    <dgm:cxn modelId="{836D3F85-2E9B-C843-A2AE-9E393655173C}" type="presOf" srcId="{11B3327E-DBFE-AA4B-8A9B-C10D418CB2BF}" destId="{1EED639C-4B97-2846-8A4D-B3B70DC21234}" srcOrd="0" destOrd="0" presId="urn:microsoft.com/office/officeart/2009/3/layout/HorizontalOrganizationChart#268"/>
    <dgm:cxn modelId="{8714EBB9-6359-2C46-AFC5-5AEED534372E}" type="presOf" srcId="{725FCAA7-C9CE-D047-A709-8DF7049C0BE2}" destId="{7118EDF3-BB99-8D46-B87F-4BF2B899D0D4}" srcOrd="0" destOrd="0" presId="urn:microsoft.com/office/officeart/2009/3/layout/HorizontalOrganizationChart#268"/>
    <dgm:cxn modelId="{11545EE6-418D-E045-8C54-B37818BB707E}" type="presOf" srcId="{0D219F04-48A0-4545-8648-BFF61F3F025A}" destId="{CC0CD46B-5BDC-0C4B-A110-AE31F6254B9B}" srcOrd="0" destOrd="0" presId="urn:microsoft.com/office/officeart/2009/3/layout/HorizontalOrganizationChart#268"/>
    <dgm:cxn modelId="{B1C186F8-272D-8D46-89E5-C30BDBDDEA72}" type="presParOf" srcId="{3393DEA0-67BB-7841-917D-CCD88E3231AD}" destId="{91B6875D-D8C2-8C44-8643-6944A0AEA03A}" srcOrd="0" destOrd="0" presId="urn:microsoft.com/office/officeart/2009/3/layout/HorizontalOrganizationChart#268"/>
    <dgm:cxn modelId="{60F9FA27-7F06-FA41-9DB1-FACAB3EB161E}" type="presParOf" srcId="{91B6875D-D8C2-8C44-8643-6944A0AEA03A}" destId="{D077B376-4C5B-7249-9876-5A5C4EBB34C1}" srcOrd="0" destOrd="0" presId="urn:microsoft.com/office/officeart/2009/3/layout/HorizontalOrganizationChart#268"/>
    <dgm:cxn modelId="{5BC4A4BA-6E2D-8B4E-B670-AAE75CB76088}" type="presParOf" srcId="{D077B376-4C5B-7249-9876-5A5C4EBB34C1}" destId="{FC00ACB0-AF6C-9347-A05A-48AACC02145A}" srcOrd="0" destOrd="0" presId="urn:microsoft.com/office/officeart/2009/3/layout/HorizontalOrganizationChart#268"/>
    <dgm:cxn modelId="{F9C3AA32-5265-F644-813E-26E06DC12500}" type="presParOf" srcId="{D077B376-4C5B-7249-9876-5A5C4EBB34C1}" destId="{704C0F5E-9E01-AB4D-9F97-147A08E41D9C}" srcOrd="1" destOrd="0" presId="urn:microsoft.com/office/officeart/2009/3/layout/HorizontalOrganizationChart#268"/>
    <dgm:cxn modelId="{53F4CC89-6CD0-0346-8F09-9FC445D9A47C}" type="presParOf" srcId="{91B6875D-D8C2-8C44-8643-6944A0AEA03A}" destId="{5C26FBF5-98C3-2B45-8F68-19F6DF1EAA2B}" srcOrd="1" destOrd="0" presId="urn:microsoft.com/office/officeart/2009/3/layout/HorizontalOrganizationChart#268"/>
    <dgm:cxn modelId="{E89456AF-D500-A140-AC0E-93C50941FB17}" type="presParOf" srcId="{5C26FBF5-98C3-2B45-8F68-19F6DF1EAA2B}" destId="{CC0CD46B-5BDC-0C4B-A110-AE31F6254B9B}" srcOrd="0" destOrd="0" presId="urn:microsoft.com/office/officeart/2009/3/layout/HorizontalOrganizationChart#268"/>
    <dgm:cxn modelId="{FF4C5790-4F27-E54B-8C24-0476D64BD7B6}" type="presParOf" srcId="{5C26FBF5-98C3-2B45-8F68-19F6DF1EAA2B}" destId="{21C21CCE-6029-DA44-98A5-6F38E5A779D2}" srcOrd="1" destOrd="0" presId="urn:microsoft.com/office/officeart/2009/3/layout/HorizontalOrganizationChart#268"/>
    <dgm:cxn modelId="{02692029-5CA6-E243-9294-981CE861D226}" type="presParOf" srcId="{21C21CCE-6029-DA44-98A5-6F38E5A779D2}" destId="{A496BFE8-70E1-A843-842D-80FB7E28CC70}" srcOrd="0" destOrd="0" presId="urn:microsoft.com/office/officeart/2009/3/layout/HorizontalOrganizationChart#268"/>
    <dgm:cxn modelId="{EECEF5A1-EA77-7440-BE59-A34BAA31AE06}" type="presParOf" srcId="{A496BFE8-70E1-A843-842D-80FB7E28CC70}" destId="{45F7F4BB-96D3-4340-BCDB-D66716AF1E4E}" srcOrd="0" destOrd="0" presId="urn:microsoft.com/office/officeart/2009/3/layout/HorizontalOrganizationChart#268"/>
    <dgm:cxn modelId="{8A7346B6-4BF6-C64A-AC04-F23296449BEF}" type="presParOf" srcId="{A496BFE8-70E1-A843-842D-80FB7E28CC70}" destId="{954DC4C1-FB41-684A-8B44-01DC22C3BA8E}" srcOrd="1" destOrd="0" presId="urn:microsoft.com/office/officeart/2009/3/layout/HorizontalOrganizationChart#268"/>
    <dgm:cxn modelId="{59F8550B-362B-A045-8150-6325A2B5EE8F}" type="presParOf" srcId="{21C21CCE-6029-DA44-98A5-6F38E5A779D2}" destId="{A9E47502-B2D0-7947-9DA2-BF0E851A1A6F}" srcOrd="1" destOrd="0" presId="urn:microsoft.com/office/officeart/2009/3/layout/HorizontalOrganizationChart#268"/>
    <dgm:cxn modelId="{3921E704-4154-8541-A917-C7C5E66E9A48}" type="presParOf" srcId="{21C21CCE-6029-DA44-98A5-6F38E5A779D2}" destId="{00008562-35AA-3F4F-BFB5-3EE16DE0F833}" srcOrd="2" destOrd="0" presId="urn:microsoft.com/office/officeart/2009/3/layout/HorizontalOrganizationChart#268"/>
    <dgm:cxn modelId="{7D6EEB13-F348-9F43-BF7C-1A8D93E9CEE2}" type="presParOf" srcId="{5C26FBF5-98C3-2B45-8F68-19F6DF1EAA2B}" destId="{1EED639C-4B97-2846-8A4D-B3B70DC21234}" srcOrd="2" destOrd="0" presId="urn:microsoft.com/office/officeart/2009/3/layout/HorizontalOrganizationChart#268"/>
    <dgm:cxn modelId="{45E3789F-D261-EC45-AC2D-231207084D8F}" type="presParOf" srcId="{5C26FBF5-98C3-2B45-8F68-19F6DF1EAA2B}" destId="{EBF1BE4C-D008-FD48-8944-6A9E48BA44ED}" srcOrd="3" destOrd="0" presId="urn:microsoft.com/office/officeart/2009/3/layout/HorizontalOrganizationChart#268"/>
    <dgm:cxn modelId="{03A468F3-E605-FB41-AA95-951D1654674D}" type="presParOf" srcId="{EBF1BE4C-D008-FD48-8944-6A9E48BA44ED}" destId="{32D5F7B9-5C5A-8E41-8ED6-CD4DC3E017EB}" srcOrd="0" destOrd="0" presId="urn:microsoft.com/office/officeart/2009/3/layout/HorizontalOrganizationChart#268"/>
    <dgm:cxn modelId="{A9A168F7-0AA1-F745-ACA5-B8FE62FD3AB4}" type="presParOf" srcId="{32D5F7B9-5C5A-8E41-8ED6-CD4DC3E017EB}" destId="{AAE5BDC8-AEA7-D340-BB72-32EE89E6BEC2}" srcOrd="0" destOrd="0" presId="urn:microsoft.com/office/officeart/2009/3/layout/HorizontalOrganizationChart#268"/>
    <dgm:cxn modelId="{8CC16C33-203D-1D4C-B665-390D8A81144D}" type="presParOf" srcId="{32D5F7B9-5C5A-8E41-8ED6-CD4DC3E017EB}" destId="{468FD13E-B973-6A40-A51D-8ED1B6720F1A}" srcOrd="1" destOrd="0" presId="urn:microsoft.com/office/officeart/2009/3/layout/HorizontalOrganizationChart#268"/>
    <dgm:cxn modelId="{BF85ECBA-AE7B-FA48-994F-0DD9544C0521}" type="presParOf" srcId="{EBF1BE4C-D008-FD48-8944-6A9E48BA44ED}" destId="{6B219A5D-C8BF-3D49-9032-33E695F00E73}" srcOrd="1" destOrd="0" presId="urn:microsoft.com/office/officeart/2009/3/layout/HorizontalOrganizationChart#268"/>
    <dgm:cxn modelId="{028CB39D-FA83-E04E-BB80-50DDC820F55C}" type="presParOf" srcId="{EBF1BE4C-D008-FD48-8944-6A9E48BA44ED}" destId="{AFBDA4A8-FEF4-AC41-92A6-7E5262FDD152}" srcOrd="2" destOrd="0" presId="urn:microsoft.com/office/officeart/2009/3/layout/HorizontalOrganizationChart#268"/>
    <dgm:cxn modelId="{3320C6E9-B54B-4A48-B8DF-DB203C2C1E14}" type="presParOf" srcId="{5C26FBF5-98C3-2B45-8F68-19F6DF1EAA2B}" destId="{602163EA-E261-BF4A-85F6-58877EA8AE53}" srcOrd="4" destOrd="0" presId="urn:microsoft.com/office/officeart/2009/3/layout/HorizontalOrganizationChart#268"/>
    <dgm:cxn modelId="{5EEA0DA5-41AA-CD40-B5F1-1E4A8DF25470}" type="presParOf" srcId="{5C26FBF5-98C3-2B45-8F68-19F6DF1EAA2B}" destId="{8F3D8770-B71E-8549-84E2-92F3F455E0A2}" srcOrd="5" destOrd="0" presId="urn:microsoft.com/office/officeart/2009/3/layout/HorizontalOrganizationChart#268"/>
    <dgm:cxn modelId="{57D8B357-DFA8-2A41-B6EB-2CBC4CDDDA21}" type="presParOf" srcId="{8F3D8770-B71E-8549-84E2-92F3F455E0A2}" destId="{845BBDCD-984E-284D-A54C-32B75ED83E7D}" srcOrd="0" destOrd="0" presId="urn:microsoft.com/office/officeart/2009/3/layout/HorizontalOrganizationChart#268"/>
    <dgm:cxn modelId="{D994D09C-9B22-B344-8D19-4EE163F09AF1}" type="presParOf" srcId="{845BBDCD-984E-284D-A54C-32B75ED83E7D}" destId="{2FE8B5AC-0206-EC44-A855-FE6850BEBE9D}" srcOrd="0" destOrd="0" presId="urn:microsoft.com/office/officeart/2009/3/layout/HorizontalOrganizationChart#268"/>
    <dgm:cxn modelId="{A485B7D7-4FAF-034D-A558-4C74A01BD6E6}" type="presParOf" srcId="{845BBDCD-984E-284D-A54C-32B75ED83E7D}" destId="{D50974DF-6D7A-F444-BF0E-78CF01135A96}" srcOrd="1" destOrd="0" presId="urn:microsoft.com/office/officeart/2009/3/layout/HorizontalOrganizationChart#268"/>
    <dgm:cxn modelId="{712C51F2-C371-0042-9B89-7C5061ABDF7F}" type="presParOf" srcId="{8F3D8770-B71E-8549-84E2-92F3F455E0A2}" destId="{AF9A3F8A-A751-FB47-98B1-FAA3F329891B}" srcOrd="1" destOrd="0" presId="urn:microsoft.com/office/officeart/2009/3/layout/HorizontalOrganizationChart#268"/>
    <dgm:cxn modelId="{062895F5-76FA-2743-8F77-B4FB3581BAE7}" type="presParOf" srcId="{AF9A3F8A-A751-FB47-98B1-FAA3F329891B}" destId="{533A456C-1A5E-0340-9FE0-02DF2CA9A32E}" srcOrd="0" destOrd="0" presId="urn:microsoft.com/office/officeart/2009/3/layout/HorizontalOrganizationChart#268"/>
    <dgm:cxn modelId="{DBFE8A50-6A0C-EA4A-9513-4A7A6BCACEFE}" type="presParOf" srcId="{AF9A3F8A-A751-FB47-98B1-FAA3F329891B}" destId="{F8C7A927-6F4E-4D4F-AE87-42F373A75E3A}" srcOrd="1" destOrd="0" presId="urn:microsoft.com/office/officeart/2009/3/layout/HorizontalOrganizationChart#268"/>
    <dgm:cxn modelId="{BFF87745-F8AE-604A-8E0D-05AB67B373C1}" type="presParOf" srcId="{F8C7A927-6F4E-4D4F-AE87-42F373A75E3A}" destId="{07A99F5D-EB64-5145-BF99-1BA14707AF8B}" srcOrd="0" destOrd="0" presId="urn:microsoft.com/office/officeart/2009/3/layout/HorizontalOrganizationChart#268"/>
    <dgm:cxn modelId="{15BD759F-3AD1-2849-A9F8-F8B6B5E8C75B}" type="presParOf" srcId="{07A99F5D-EB64-5145-BF99-1BA14707AF8B}" destId="{06945230-D6C8-9140-9379-6A2CA5FF924C}" srcOrd="0" destOrd="0" presId="urn:microsoft.com/office/officeart/2009/3/layout/HorizontalOrganizationChart#268"/>
    <dgm:cxn modelId="{30F4FEB0-A663-584A-9883-A2AD98D15CE4}" type="presParOf" srcId="{07A99F5D-EB64-5145-BF99-1BA14707AF8B}" destId="{26B05963-9981-B94F-A801-ABD9157CF062}" srcOrd="1" destOrd="0" presId="urn:microsoft.com/office/officeart/2009/3/layout/HorizontalOrganizationChart#268"/>
    <dgm:cxn modelId="{0917D04D-3E5E-A740-B61B-8121FDAD1EBC}" type="presParOf" srcId="{F8C7A927-6F4E-4D4F-AE87-42F373A75E3A}" destId="{E8ACCE51-E735-6945-9773-3F5895FB2B5B}" srcOrd="1" destOrd="0" presId="urn:microsoft.com/office/officeart/2009/3/layout/HorizontalOrganizationChart#268"/>
    <dgm:cxn modelId="{DF2CBBB6-33B9-7C49-A450-5A8CC6827C72}" type="presParOf" srcId="{F8C7A927-6F4E-4D4F-AE87-42F373A75E3A}" destId="{3ADF884D-EA22-1B4A-B0B4-90508F4EC8F5}" srcOrd="2" destOrd="0" presId="urn:microsoft.com/office/officeart/2009/3/layout/HorizontalOrganizationChart#268"/>
    <dgm:cxn modelId="{7C2043D5-5BAF-0245-8901-9DE9B2F56CC8}" type="presParOf" srcId="{AF9A3F8A-A751-FB47-98B1-FAA3F329891B}" destId="{550DC28A-E354-F445-82C3-C6CFFCE3829B}" srcOrd="2" destOrd="0" presId="urn:microsoft.com/office/officeart/2009/3/layout/HorizontalOrganizationChart#268"/>
    <dgm:cxn modelId="{55CA1998-9C82-084C-B013-90DE99A09B68}" type="presParOf" srcId="{AF9A3F8A-A751-FB47-98B1-FAA3F329891B}" destId="{9A505618-43BF-F948-99FC-D6A7A2E3AC0E}" srcOrd="3" destOrd="0" presId="urn:microsoft.com/office/officeart/2009/3/layout/HorizontalOrganizationChart#268"/>
    <dgm:cxn modelId="{949D83BC-BE20-9141-87F4-9D60C83F16D2}" type="presParOf" srcId="{9A505618-43BF-F948-99FC-D6A7A2E3AC0E}" destId="{1A97A3AF-CDB5-D349-8EB7-914E0D973E03}" srcOrd="0" destOrd="0" presId="urn:microsoft.com/office/officeart/2009/3/layout/HorizontalOrganizationChart#268"/>
    <dgm:cxn modelId="{2553F07E-3509-AC4A-A2E8-5FBD36E88728}" type="presParOf" srcId="{1A97A3AF-CDB5-D349-8EB7-914E0D973E03}" destId="{1197FFB7-1745-8F4B-A4C6-AD5C7A7A2CB7}" srcOrd="0" destOrd="0" presId="urn:microsoft.com/office/officeart/2009/3/layout/HorizontalOrganizationChart#268"/>
    <dgm:cxn modelId="{C652C6F9-0D46-0440-925B-6472524B79C9}" type="presParOf" srcId="{1A97A3AF-CDB5-D349-8EB7-914E0D973E03}" destId="{1CBB69FD-F29B-864E-97D9-685822A711C7}" srcOrd="1" destOrd="0" presId="urn:microsoft.com/office/officeart/2009/3/layout/HorizontalOrganizationChart#268"/>
    <dgm:cxn modelId="{B87AC597-17BA-FE48-BE04-21B1913D3116}" type="presParOf" srcId="{9A505618-43BF-F948-99FC-D6A7A2E3AC0E}" destId="{54B81BCB-F7B5-A148-AAA7-5486EF834F56}" srcOrd="1" destOrd="0" presId="urn:microsoft.com/office/officeart/2009/3/layout/HorizontalOrganizationChart#268"/>
    <dgm:cxn modelId="{1BAAD59D-6A65-934B-9111-F041DE10F9B2}" type="presParOf" srcId="{9A505618-43BF-F948-99FC-D6A7A2E3AC0E}" destId="{692C17FE-2CBE-1E44-BE14-0E41F42C1CA7}" srcOrd="2" destOrd="0" presId="urn:microsoft.com/office/officeart/2009/3/layout/HorizontalOrganizationChart#268"/>
    <dgm:cxn modelId="{66024BCA-480A-7A4C-83B3-287B53EF5DF4}" type="presParOf" srcId="{AF9A3F8A-A751-FB47-98B1-FAA3F329891B}" destId="{1A9F2004-A2CD-D245-BC32-4EBDD35075E3}" srcOrd="4" destOrd="0" presId="urn:microsoft.com/office/officeart/2009/3/layout/HorizontalOrganizationChart#268"/>
    <dgm:cxn modelId="{79942E47-D265-7941-8258-C463F61B9A86}" type="presParOf" srcId="{AF9A3F8A-A751-FB47-98B1-FAA3F329891B}" destId="{852A92C3-3554-4841-A2DA-BC92ECD5EE33}" srcOrd="5" destOrd="0" presId="urn:microsoft.com/office/officeart/2009/3/layout/HorizontalOrganizationChart#268"/>
    <dgm:cxn modelId="{36854090-1526-1545-97ED-5EC9DEFA9948}" type="presParOf" srcId="{852A92C3-3554-4841-A2DA-BC92ECD5EE33}" destId="{94CC1935-1D03-F64D-B48F-62D1C32F4FEC}" srcOrd="0" destOrd="0" presId="urn:microsoft.com/office/officeart/2009/3/layout/HorizontalOrganizationChart#268"/>
    <dgm:cxn modelId="{093A30A4-439F-B844-9EE8-75A75CADC7AA}" type="presParOf" srcId="{94CC1935-1D03-F64D-B48F-62D1C32F4FEC}" destId="{7118EDF3-BB99-8D46-B87F-4BF2B899D0D4}" srcOrd="0" destOrd="0" presId="urn:microsoft.com/office/officeart/2009/3/layout/HorizontalOrganizationChart#268"/>
    <dgm:cxn modelId="{533FB523-5A07-8A40-9BF3-210D9895C6BB}" type="presParOf" srcId="{94CC1935-1D03-F64D-B48F-62D1C32F4FEC}" destId="{78B5A75E-952C-0244-A54C-F0EDC930758A}" srcOrd="1" destOrd="0" presId="urn:microsoft.com/office/officeart/2009/3/layout/HorizontalOrganizationChart#268"/>
    <dgm:cxn modelId="{06FB7D5B-E7E0-994F-BDCF-52150ABDD50A}" type="presParOf" srcId="{852A92C3-3554-4841-A2DA-BC92ECD5EE33}" destId="{AC964A42-8A6D-F546-A572-2D017310F381}" srcOrd="1" destOrd="0" presId="urn:microsoft.com/office/officeart/2009/3/layout/HorizontalOrganizationChart#268"/>
    <dgm:cxn modelId="{FAFC0FC8-EE86-824C-BB0E-4CD8E01AAB04}" type="presParOf" srcId="{852A92C3-3554-4841-A2DA-BC92ECD5EE33}" destId="{C3D6A58A-1873-BC4F-927A-FFFEF5A8B7C1}" srcOrd="2" destOrd="0" presId="urn:microsoft.com/office/officeart/2009/3/layout/HorizontalOrganizationChart#268"/>
    <dgm:cxn modelId="{881FE01C-EAEB-474A-A841-9BF840A1663A}" type="presParOf" srcId="{8F3D8770-B71E-8549-84E2-92F3F455E0A2}" destId="{E168960C-3B27-F844-BEC3-6DD1E61F9868}" srcOrd="2" destOrd="0" presId="urn:microsoft.com/office/officeart/2009/3/layout/HorizontalOrganizationChart#268"/>
    <dgm:cxn modelId="{25A23314-7F41-C942-BB4B-57C3BB6D0D32}" type="presParOf" srcId="{91B6875D-D8C2-8C44-8643-6944A0AEA03A}" destId="{5CCD648F-823B-634B-8765-7B3321E764BD}" srcOrd="2" destOrd="0" presId="urn:microsoft.com/office/officeart/2009/3/layout/HorizontalOrganizationChart#268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869630CA-A2C6-624F-B12F-499B6FD81707}" type="doc">
      <dgm:prSet loTypeId="urn:microsoft.com/office/officeart/2009/3/layout/HorizontalOrganizationChart#269" loCatId="" qsTypeId="urn:microsoft.com/office/officeart/2005/8/quickstyle/simple1#297" qsCatId="simple" csTypeId="urn:microsoft.com/office/officeart/2005/8/colors/accent5_1#297" csCatId="accent5" phldr="1"/>
      <dgm:spPr/>
      <dgm:t>
        <a:bodyPr/>
        <a:lstStyle/>
        <a:p>
          <a:endParaRPr lang="zh-CN" altLang="en-US"/>
        </a:p>
      </dgm:t>
    </dgm:pt>
    <dgm:pt modelId="{5DDD7D89-5BC9-9D48-8B6E-80084CBC36CC}">
      <dgm:prSet phldrT="[文本]"/>
      <dgm:spPr/>
      <dgm:t>
        <a:bodyPr/>
        <a:lstStyle/>
        <a:p>
          <a:r>
            <a:rPr lang="zh-CN" altLang="en-US" dirty="0"/>
            <a:t>社会基本矛盾及其规律</a:t>
          </a:r>
        </a:p>
      </dgm:t>
    </dgm:pt>
    <dgm:pt modelId="{CE58ADAD-F65B-3648-A401-763489A92F21}" type="par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1D0D1668-670C-594D-8A94-8F35ACDB3776}" type="sib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8E8C5716-2D80-5140-8738-1758487BF204}">
      <dgm:prSet phldrT="[文本]"/>
      <dgm:spPr/>
      <dgm:t>
        <a:bodyPr/>
        <a:lstStyle/>
        <a:p>
          <a:r>
            <a:rPr lang="zh-CN" altLang="en-US" dirty="0"/>
            <a:t>社会的本质</a:t>
          </a:r>
        </a:p>
      </dgm:t>
    </dgm:pt>
    <dgm:pt modelId="{0D219F04-48A0-4545-8648-BFF61F3F025A}" type="par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EF883CAE-7AB0-824D-B6F5-2E58C6E87E1F}" type="sib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81E69BB0-33D5-1348-99CF-19BD25B637B1}">
      <dgm:prSet phldrT="[文本]"/>
      <dgm:spPr/>
      <dgm:t>
        <a:bodyPr/>
        <a:lstStyle/>
        <a:p>
          <a:r>
            <a:rPr lang="zh-CN" altLang="en-US" dirty="0"/>
            <a:t>社会矛盾</a:t>
          </a:r>
        </a:p>
      </dgm:t>
    </dgm:pt>
    <dgm:pt modelId="{11B3327E-DBFE-AA4B-8A9B-C10D418CB2BF}" type="par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2A3D02D0-5524-F246-9B63-EDF9B8022414}" type="sib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1F3C2E10-24E1-5C48-8B21-525C9429A009}">
      <dgm:prSet phldrT="[文本]"/>
      <dgm:spPr/>
      <dgm:t>
        <a:bodyPr/>
        <a:lstStyle/>
        <a:p>
          <a:r>
            <a:rPr lang="zh-CN" altLang="en-US" dirty="0"/>
            <a:t>社会划分</a:t>
          </a:r>
        </a:p>
      </dgm:t>
    </dgm:pt>
    <dgm:pt modelId="{142071D6-39B0-FE42-B777-5EECC5326368}" type="par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180A4799-10B4-734E-AAC5-ABFFE34CC236}" type="sib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C072AE7B-606D-D74C-9DF2-BC65E641E4A3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生产关系</a:t>
          </a:r>
        </a:p>
      </dgm:t>
    </dgm:pt>
    <dgm:pt modelId="{C6730399-3BCB-9747-9A7F-5BCF9B7D433C}" type="par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37A74BCB-241C-924C-8A78-660FFF0D52B0}" type="sib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74011B9C-DE9D-D74A-A552-7FB2E9953FF6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人的发展</a:t>
          </a:r>
        </a:p>
      </dgm:t>
    </dgm:pt>
    <dgm:pt modelId="{73609675-6728-6A43-9999-5F9F4970D27A}" type="par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DD3464ED-7578-A14C-9F30-A4EE60F558B5}" type="sib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725FCAA7-C9CE-D047-A709-8DF7049C0BE2}">
      <dgm:prSet/>
      <dgm:spPr/>
      <dgm:t>
        <a:bodyPr/>
        <a:lstStyle/>
        <a:p>
          <a:r>
            <a:rPr lang="zh-CN" altLang="en-US"/>
            <a:t>技术</a:t>
          </a:r>
        </a:p>
      </dgm:t>
    </dgm:pt>
    <dgm:pt modelId="{C90B9DD2-3FE4-144E-94B8-550F0330807A}" type="par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C8AE652-39BE-F444-89D0-B3E80100856D}" type="sib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393DEA0-67BB-7841-917D-CCD88E3231AD}" type="pres">
      <dgm:prSet presAssocID="{869630CA-A2C6-624F-B12F-499B6FD8170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1B6875D-D8C2-8C44-8643-6944A0AEA03A}" type="pres">
      <dgm:prSet presAssocID="{5DDD7D89-5BC9-9D48-8B6E-80084CBC36CC}" presName="hierRoot1" presStyleCnt="0">
        <dgm:presLayoutVars>
          <dgm:hierBranch val="init"/>
        </dgm:presLayoutVars>
      </dgm:prSet>
      <dgm:spPr/>
    </dgm:pt>
    <dgm:pt modelId="{D077B376-4C5B-7249-9876-5A5C4EBB34C1}" type="pres">
      <dgm:prSet presAssocID="{5DDD7D89-5BC9-9D48-8B6E-80084CBC36CC}" presName="rootComposite1" presStyleCnt="0"/>
      <dgm:spPr/>
    </dgm:pt>
    <dgm:pt modelId="{FC00ACB0-AF6C-9347-A05A-48AACC02145A}" type="pres">
      <dgm:prSet presAssocID="{5DDD7D89-5BC9-9D48-8B6E-80084CBC36CC}" presName="rootText1" presStyleLbl="node0" presStyleIdx="0" presStyleCnt="1" custScaleX="168587" custScaleY="20864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04C0F5E-9E01-AB4D-9F97-147A08E41D9C}" type="pres">
      <dgm:prSet presAssocID="{5DDD7D89-5BC9-9D48-8B6E-80084CBC36C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5C26FBF5-98C3-2B45-8F68-19F6DF1EAA2B}" type="pres">
      <dgm:prSet presAssocID="{5DDD7D89-5BC9-9D48-8B6E-80084CBC36CC}" presName="hierChild2" presStyleCnt="0"/>
      <dgm:spPr/>
    </dgm:pt>
    <dgm:pt modelId="{CC0CD46B-5BDC-0C4B-A110-AE31F6254B9B}" type="pres">
      <dgm:prSet presAssocID="{0D219F04-48A0-4545-8648-BFF61F3F025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21C21CCE-6029-DA44-98A5-6F38E5A779D2}" type="pres">
      <dgm:prSet presAssocID="{8E8C5716-2D80-5140-8738-1758487BF204}" presName="hierRoot2" presStyleCnt="0">
        <dgm:presLayoutVars>
          <dgm:hierBranch val="init"/>
        </dgm:presLayoutVars>
      </dgm:prSet>
      <dgm:spPr/>
    </dgm:pt>
    <dgm:pt modelId="{A496BFE8-70E1-A843-842D-80FB7E28CC70}" type="pres">
      <dgm:prSet presAssocID="{8E8C5716-2D80-5140-8738-1758487BF204}" presName="rootComposite" presStyleCnt="0"/>
      <dgm:spPr/>
    </dgm:pt>
    <dgm:pt modelId="{45F7F4BB-96D3-4340-BCDB-D66716AF1E4E}" type="pres">
      <dgm:prSet presAssocID="{8E8C5716-2D80-5140-8738-1758487BF20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4DC4C1-FB41-684A-8B44-01DC22C3BA8E}" type="pres">
      <dgm:prSet presAssocID="{8E8C5716-2D80-5140-8738-1758487BF20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A9E47502-B2D0-7947-9DA2-BF0E851A1A6F}" type="pres">
      <dgm:prSet presAssocID="{8E8C5716-2D80-5140-8738-1758487BF204}" presName="hierChild4" presStyleCnt="0"/>
      <dgm:spPr/>
    </dgm:pt>
    <dgm:pt modelId="{00008562-35AA-3F4F-BFB5-3EE16DE0F833}" type="pres">
      <dgm:prSet presAssocID="{8E8C5716-2D80-5140-8738-1758487BF204}" presName="hierChild5" presStyleCnt="0"/>
      <dgm:spPr/>
    </dgm:pt>
    <dgm:pt modelId="{1EED639C-4B97-2846-8A4D-B3B70DC21234}" type="pres">
      <dgm:prSet presAssocID="{11B3327E-DBFE-AA4B-8A9B-C10D418CB2B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BF1BE4C-D008-FD48-8944-6A9E48BA44ED}" type="pres">
      <dgm:prSet presAssocID="{81E69BB0-33D5-1348-99CF-19BD25B637B1}" presName="hierRoot2" presStyleCnt="0">
        <dgm:presLayoutVars>
          <dgm:hierBranch val="init"/>
        </dgm:presLayoutVars>
      </dgm:prSet>
      <dgm:spPr/>
    </dgm:pt>
    <dgm:pt modelId="{32D5F7B9-5C5A-8E41-8ED6-CD4DC3E017EB}" type="pres">
      <dgm:prSet presAssocID="{81E69BB0-33D5-1348-99CF-19BD25B637B1}" presName="rootComposite" presStyleCnt="0"/>
      <dgm:spPr/>
    </dgm:pt>
    <dgm:pt modelId="{AAE5BDC8-AEA7-D340-BB72-32EE89E6BEC2}" type="pres">
      <dgm:prSet presAssocID="{81E69BB0-33D5-1348-99CF-19BD25B637B1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8FD13E-B973-6A40-A51D-8ED1B6720F1A}" type="pres">
      <dgm:prSet presAssocID="{81E69BB0-33D5-1348-99CF-19BD25B637B1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6B219A5D-C8BF-3D49-9032-33E695F00E73}" type="pres">
      <dgm:prSet presAssocID="{81E69BB0-33D5-1348-99CF-19BD25B637B1}" presName="hierChild4" presStyleCnt="0"/>
      <dgm:spPr/>
    </dgm:pt>
    <dgm:pt modelId="{AFBDA4A8-FEF4-AC41-92A6-7E5262FDD152}" type="pres">
      <dgm:prSet presAssocID="{81E69BB0-33D5-1348-99CF-19BD25B637B1}" presName="hierChild5" presStyleCnt="0"/>
      <dgm:spPr/>
    </dgm:pt>
    <dgm:pt modelId="{602163EA-E261-BF4A-85F6-58877EA8AE53}" type="pres">
      <dgm:prSet presAssocID="{142071D6-39B0-FE42-B777-5EECC5326368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8F3D8770-B71E-8549-84E2-92F3F455E0A2}" type="pres">
      <dgm:prSet presAssocID="{1F3C2E10-24E1-5C48-8B21-525C9429A009}" presName="hierRoot2" presStyleCnt="0">
        <dgm:presLayoutVars>
          <dgm:hierBranch val="init"/>
        </dgm:presLayoutVars>
      </dgm:prSet>
      <dgm:spPr/>
    </dgm:pt>
    <dgm:pt modelId="{845BBDCD-984E-284D-A54C-32B75ED83E7D}" type="pres">
      <dgm:prSet presAssocID="{1F3C2E10-24E1-5C48-8B21-525C9429A009}" presName="rootComposite" presStyleCnt="0"/>
      <dgm:spPr/>
    </dgm:pt>
    <dgm:pt modelId="{2FE8B5AC-0206-EC44-A855-FE6850BEBE9D}" type="pres">
      <dgm:prSet presAssocID="{1F3C2E10-24E1-5C48-8B21-525C9429A00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0974DF-6D7A-F444-BF0E-78CF01135A96}" type="pres">
      <dgm:prSet presAssocID="{1F3C2E10-24E1-5C48-8B21-525C9429A00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F9A3F8A-A751-FB47-98B1-FAA3F329891B}" type="pres">
      <dgm:prSet presAssocID="{1F3C2E10-24E1-5C48-8B21-525C9429A009}" presName="hierChild4" presStyleCnt="0"/>
      <dgm:spPr/>
    </dgm:pt>
    <dgm:pt modelId="{533A456C-1A5E-0340-9FE0-02DF2CA9A32E}" type="pres">
      <dgm:prSet presAssocID="{C6730399-3BCB-9747-9A7F-5BCF9B7D433C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F8C7A927-6F4E-4D4F-AE87-42F373A75E3A}" type="pres">
      <dgm:prSet presAssocID="{C072AE7B-606D-D74C-9DF2-BC65E641E4A3}" presName="hierRoot2" presStyleCnt="0">
        <dgm:presLayoutVars>
          <dgm:hierBranch val="init"/>
        </dgm:presLayoutVars>
      </dgm:prSet>
      <dgm:spPr/>
    </dgm:pt>
    <dgm:pt modelId="{07A99F5D-EB64-5145-BF99-1BA14707AF8B}" type="pres">
      <dgm:prSet presAssocID="{C072AE7B-606D-D74C-9DF2-BC65E641E4A3}" presName="rootComposite" presStyleCnt="0"/>
      <dgm:spPr/>
    </dgm:pt>
    <dgm:pt modelId="{06945230-D6C8-9140-9379-6A2CA5FF924C}" type="pres">
      <dgm:prSet presAssocID="{C072AE7B-606D-D74C-9DF2-BC65E641E4A3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B05963-9981-B94F-A801-ABD9157CF062}" type="pres">
      <dgm:prSet presAssocID="{C072AE7B-606D-D74C-9DF2-BC65E641E4A3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E8ACCE51-E735-6945-9773-3F5895FB2B5B}" type="pres">
      <dgm:prSet presAssocID="{C072AE7B-606D-D74C-9DF2-BC65E641E4A3}" presName="hierChild4" presStyleCnt="0"/>
      <dgm:spPr/>
    </dgm:pt>
    <dgm:pt modelId="{3ADF884D-EA22-1B4A-B0B4-90508F4EC8F5}" type="pres">
      <dgm:prSet presAssocID="{C072AE7B-606D-D74C-9DF2-BC65E641E4A3}" presName="hierChild5" presStyleCnt="0"/>
      <dgm:spPr/>
    </dgm:pt>
    <dgm:pt modelId="{550DC28A-E354-F445-82C3-C6CFFCE3829B}" type="pres">
      <dgm:prSet presAssocID="{73609675-6728-6A43-9999-5F9F4970D27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9A505618-43BF-F948-99FC-D6A7A2E3AC0E}" type="pres">
      <dgm:prSet presAssocID="{74011B9C-DE9D-D74A-A552-7FB2E9953FF6}" presName="hierRoot2" presStyleCnt="0">
        <dgm:presLayoutVars>
          <dgm:hierBranch val="init"/>
        </dgm:presLayoutVars>
      </dgm:prSet>
      <dgm:spPr/>
    </dgm:pt>
    <dgm:pt modelId="{1A97A3AF-CDB5-D349-8EB7-914E0D973E03}" type="pres">
      <dgm:prSet presAssocID="{74011B9C-DE9D-D74A-A552-7FB2E9953FF6}" presName="rootComposite" presStyleCnt="0"/>
      <dgm:spPr/>
    </dgm:pt>
    <dgm:pt modelId="{1197FFB7-1745-8F4B-A4C6-AD5C7A7A2CB7}" type="pres">
      <dgm:prSet presAssocID="{74011B9C-DE9D-D74A-A552-7FB2E9953FF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CBB69FD-F29B-864E-97D9-685822A711C7}" type="pres">
      <dgm:prSet presAssocID="{74011B9C-DE9D-D74A-A552-7FB2E9953FF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54B81BCB-F7B5-A148-AAA7-5486EF834F56}" type="pres">
      <dgm:prSet presAssocID="{74011B9C-DE9D-D74A-A552-7FB2E9953FF6}" presName="hierChild4" presStyleCnt="0"/>
      <dgm:spPr/>
    </dgm:pt>
    <dgm:pt modelId="{692C17FE-2CBE-1E44-BE14-0E41F42C1CA7}" type="pres">
      <dgm:prSet presAssocID="{74011B9C-DE9D-D74A-A552-7FB2E9953FF6}" presName="hierChild5" presStyleCnt="0"/>
      <dgm:spPr/>
    </dgm:pt>
    <dgm:pt modelId="{1A9F2004-A2CD-D245-BC32-4EBDD35075E3}" type="pres">
      <dgm:prSet presAssocID="{C90B9DD2-3FE4-144E-94B8-550F0330807A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852A92C3-3554-4841-A2DA-BC92ECD5EE33}" type="pres">
      <dgm:prSet presAssocID="{725FCAA7-C9CE-D047-A709-8DF7049C0BE2}" presName="hierRoot2" presStyleCnt="0">
        <dgm:presLayoutVars>
          <dgm:hierBranch val="init"/>
        </dgm:presLayoutVars>
      </dgm:prSet>
      <dgm:spPr/>
    </dgm:pt>
    <dgm:pt modelId="{94CC1935-1D03-F64D-B48F-62D1C32F4FEC}" type="pres">
      <dgm:prSet presAssocID="{725FCAA7-C9CE-D047-A709-8DF7049C0BE2}" presName="rootComposite" presStyleCnt="0"/>
      <dgm:spPr/>
    </dgm:pt>
    <dgm:pt modelId="{7118EDF3-BB99-8D46-B87F-4BF2B899D0D4}" type="pres">
      <dgm:prSet presAssocID="{725FCAA7-C9CE-D047-A709-8DF7049C0BE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B5A75E-952C-0244-A54C-F0EDC930758A}" type="pres">
      <dgm:prSet presAssocID="{725FCAA7-C9CE-D047-A709-8DF7049C0BE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AC964A42-8A6D-F546-A572-2D017310F381}" type="pres">
      <dgm:prSet presAssocID="{725FCAA7-C9CE-D047-A709-8DF7049C0BE2}" presName="hierChild4" presStyleCnt="0"/>
      <dgm:spPr/>
    </dgm:pt>
    <dgm:pt modelId="{C3D6A58A-1873-BC4F-927A-FFFEF5A8B7C1}" type="pres">
      <dgm:prSet presAssocID="{725FCAA7-C9CE-D047-A709-8DF7049C0BE2}" presName="hierChild5" presStyleCnt="0"/>
      <dgm:spPr/>
    </dgm:pt>
    <dgm:pt modelId="{E168960C-3B27-F844-BEC3-6DD1E61F9868}" type="pres">
      <dgm:prSet presAssocID="{1F3C2E10-24E1-5C48-8B21-525C9429A009}" presName="hierChild5" presStyleCnt="0"/>
      <dgm:spPr/>
    </dgm:pt>
    <dgm:pt modelId="{5CCD648F-823B-634B-8765-7B3321E764BD}" type="pres">
      <dgm:prSet presAssocID="{5DDD7D89-5BC9-9D48-8B6E-80084CBC36CC}" presName="hierChild3" presStyleCnt="0"/>
      <dgm:spPr/>
    </dgm:pt>
  </dgm:ptLst>
  <dgm:cxnLst>
    <dgm:cxn modelId="{FE3AC06E-3219-8849-8921-3FA463B6A4A0}" type="presOf" srcId="{0D219F04-48A0-4545-8648-BFF61F3F025A}" destId="{CC0CD46B-5BDC-0C4B-A110-AE31F6254B9B}" srcOrd="0" destOrd="0" presId="urn:microsoft.com/office/officeart/2009/3/layout/HorizontalOrganizationChart#269"/>
    <dgm:cxn modelId="{81A73649-7195-A34D-AA2F-FD4DB7A5813A}" srcId="{1F3C2E10-24E1-5C48-8B21-525C9429A009}" destId="{725FCAA7-C9CE-D047-A709-8DF7049C0BE2}" srcOrd="2" destOrd="0" parTransId="{C90B9DD2-3FE4-144E-94B8-550F0330807A}" sibTransId="{3C8AE652-39BE-F444-89D0-B3E80100856D}"/>
    <dgm:cxn modelId="{BC1DA567-9128-5D49-BF92-87AD9C24FEC4}" type="presOf" srcId="{C072AE7B-606D-D74C-9DF2-BC65E641E4A3}" destId="{06945230-D6C8-9140-9379-6A2CA5FF924C}" srcOrd="0" destOrd="0" presId="urn:microsoft.com/office/officeart/2009/3/layout/HorizontalOrganizationChart#269"/>
    <dgm:cxn modelId="{45D81618-5E74-E845-8E14-4AA2FF25632D}" type="presOf" srcId="{5DDD7D89-5BC9-9D48-8B6E-80084CBC36CC}" destId="{704C0F5E-9E01-AB4D-9F97-147A08E41D9C}" srcOrd="1" destOrd="0" presId="urn:microsoft.com/office/officeart/2009/3/layout/HorizontalOrganizationChart#269"/>
    <dgm:cxn modelId="{3C8440F2-4307-5040-B834-4038FEFD893B}" type="presOf" srcId="{C6730399-3BCB-9747-9A7F-5BCF9B7D433C}" destId="{533A456C-1A5E-0340-9FE0-02DF2CA9A32E}" srcOrd="0" destOrd="0" presId="urn:microsoft.com/office/officeart/2009/3/layout/HorizontalOrganizationChart#269"/>
    <dgm:cxn modelId="{DAD0C43B-7E00-C049-A43E-42B4B145A7EE}" srcId="{1F3C2E10-24E1-5C48-8B21-525C9429A009}" destId="{C072AE7B-606D-D74C-9DF2-BC65E641E4A3}" srcOrd="0" destOrd="0" parTransId="{C6730399-3BCB-9747-9A7F-5BCF9B7D433C}" sibTransId="{37A74BCB-241C-924C-8A78-660FFF0D52B0}"/>
    <dgm:cxn modelId="{8B99E631-95C7-9447-A4AA-D9667FC468C4}" type="presOf" srcId="{8E8C5716-2D80-5140-8738-1758487BF204}" destId="{954DC4C1-FB41-684A-8B44-01DC22C3BA8E}" srcOrd="1" destOrd="0" presId="urn:microsoft.com/office/officeart/2009/3/layout/HorizontalOrganizationChart#269"/>
    <dgm:cxn modelId="{937EB38D-7F65-3046-BBA4-24F5139EC95B}" srcId="{5DDD7D89-5BC9-9D48-8B6E-80084CBC36CC}" destId="{8E8C5716-2D80-5140-8738-1758487BF204}" srcOrd="0" destOrd="0" parTransId="{0D219F04-48A0-4545-8648-BFF61F3F025A}" sibTransId="{EF883CAE-7AB0-824D-B6F5-2E58C6E87E1F}"/>
    <dgm:cxn modelId="{08AE7539-859A-7B49-89B5-4CA91E67EB80}" srcId="{1F3C2E10-24E1-5C48-8B21-525C9429A009}" destId="{74011B9C-DE9D-D74A-A552-7FB2E9953FF6}" srcOrd="1" destOrd="0" parTransId="{73609675-6728-6A43-9999-5F9F4970D27A}" sibTransId="{DD3464ED-7578-A14C-9F30-A4EE60F558B5}"/>
    <dgm:cxn modelId="{18D40829-D3B0-5D4E-AFB1-7F237509D491}" type="presOf" srcId="{74011B9C-DE9D-D74A-A552-7FB2E9953FF6}" destId="{1CBB69FD-F29B-864E-97D9-685822A711C7}" srcOrd="1" destOrd="0" presId="urn:microsoft.com/office/officeart/2009/3/layout/HorizontalOrganizationChart#269"/>
    <dgm:cxn modelId="{118703B2-6742-884E-8BA2-3E3533069E8E}" type="presOf" srcId="{1F3C2E10-24E1-5C48-8B21-525C9429A009}" destId="{2FE8B5AC-0206-EC44-A855-FE6850BEBE9D}" srcOrd="0" destOrd="0" presId="urn:microsoft.com/office/officeart/2009/3/layout/HorizontalOrganizationChart#269"/>
    <dgm:cxn modelId="{BF87828F-54C1-734A-A65E-C4A7C5BE4881}" type="presOf" srcId="{74011B9C-DE9D-D74A-A552-7FB2E9953FF6}" destId="{1197FFB7-1745-8F4B-A4C6-AD5C7A7A2CB7}" srcOrd="0" destOrd="0" presId="urn:microsoft.com/office/officeart/2009/3/layout/HorizontalOrganizationChart#269"/>
    <dgm:cxn modelId="{D62189B8-9769-D74D-8154-C800F0A79F84}" type="presOf" srcId="{725FCAA7-C9CE-D047-A709-8DF7049C0BE2}" destId="{7118EDF3-BB99-8D46-B87F-4BF2B899D0D4}" srcOrd="0" destOrd="0" presId="urn:microsoft.com/office/officeart/2009/3/layout/HorizontalOrganizationChart#269"/>
    <dgm:cxn modelId="{A07A9AD7-0CB6-1C49-A966-97CF47D9D89E}" type="presOf" srcId="{81E69BB0-33D5-1348-99CF-19BD25B637B1}" destId="{468FD13E-B973-6A40-A51D-8ED1B6720F1A}" srcOrd="1" destOrd="0" presId="urn:microsoft.com/office/officeart/2009/3/layout/HorizontalOrganizationChart#269"/>
    <dgm:cxn modelId="{A1E9CC04-7D74-8E46-8C0E-A851FE9BCB69}" type="presOf" srcId="{C90B9DD2-3FE4-144E-94B8-550F0330807A}" destId="{1A9F2004-A2CD-D245-BC32-4EBDD35075E3}" srcOrd="0" destOrd="0" presId="urn:microsoft.com/office/officeart/2009/3/layout/HorizontalOrganizationChart#269"/>
    <dgm:cxn modelId="{285847A2-9AB7-F64A-B2EB-285681E5C51A}" type="presOf" srcId="{73609675-6728-6A43-9999-5F9F4970D27A}" destId="{550DC28A-E354-F445-82C3-C6CFFCE3829B}" srcOrd="0" destOrd="0" presId="urn:microsoft.com/office/officeart/2009/3/layout/HorizontalOrganizationChart#269"/>
    <dgm:cxn modelId="{C28C4AC8-4926-A24A-B1D7-6E2D8AD039A8}" type="presOf" srcId="{725FCAA7-C9CE-D047-A709-8DF7049C0BE2}" destId="{78B5A75E-952C-0244-A54C-F0EDC930758A}" srcOrd="1" destOrd="0" presId="urn:microsoft.com/office/officeart/2009/3/layout/HorizontalOrganizationChart#269"/>
    <dgm:cxn modelId="{B821DB07-CD0A-E547-932E-8F51C85307C4}" srcId="{5DDD7D89-5BC9-9D48-8B6E-80084CBC36CC}" destId="{1F3C2E10-24E1-5C48-8B21-525C9429A009}" srcOrd="2" destOrd="0" parTransId="{142071D6-39B0-FE42-B777-5EECC5326368}" sibTransId="{180A4799-10B4-734E-AAC5-ABFFE34CC236}"/>
    <dgm:cxn modelId="{1A0E414E-127F-E743-8647-681AB99B966E}" srcId="{869630CA-A2C6-624F-B12F-499B6FD81707}" destId="{5DDD7D89-5BC9-9D48-8B6E-80084CBC36CC}" srcOrd="0" destOrd="0" parTransId="{CE58ADAD-F65B-3648-A401-763489A92F21}" sibTransId="{1D0D1668-670C-594D-8A94-8F35ACDB3776}"/>
    <dgm:cxn modelId="{592F7742-AEAF-1C4A-B3EC-A7733D362233}" type="presOf" srcId="{11B3327E-DBFE-AA4B-8A9B-C10D418CB2BF}" destId="{1EED639C-4B97-2846-8A4D-B3B70DC21234}" srcOrd="0" destOrd="0" presId="urn:microsoft.com/office/officeart/2009/3/layout/HorizontalOrganizationChart#269"/>
    <dgm:cxn modelId="{458584D0-7E90-1D49-AA9F-5DA794CB9CDE}" type="presOf" srcId="{81E69BB0-33D5-1348-99CF-19BD25B637B1}" destId="{AAE5BDC8-AEA7-D340-BB72-32EE89E6BEC2}" srcOrd="0" destOrd="0" presId="urn:microsoft.com/office/officeart/2009/3/layout/HorizontalOrganizationChart#269"/>
    <dgm:cxn modelId="{15D9068F-A058-D241-A1DE-CE05026C4B3A}" type="presOf" srcId="{8E8C5716-2D80-5140-8738-1758487BF204}" destId="{45F7F4BB-96D3-4340-BCDB-D66716AF1E4E}" srcOrd="0" destOrd="0" presId="urn:microsoft.com/office/officeart/2009/3/layout/HorizontalOrganizationChart#269"/>
    <dgm:cxn modelId="{34595B9E-5A7E-5546-85BB-E67AF4111F5C}" type="presOf" srcId="{869630CA-A2C6-624F-B12F-499B6FD81707}" destId="{3393DEA0-67BB-7841-917D-CCD88E3231AD}" srcOrd="0" destOrd="0" presId="urn:microsoft.com/office/officeart/2009/3/layout/HorizontalOrganizationChart#269"/>
    <dgm:cxn modelId="{2E7D81A8-D1FA-4A48-A69D-53036B05D17C}" type="presOf" srcId="{142071D6-39B0-FE42-B777-5EECC5326368}" destId="{602163EA-E261-BF4A-85F6-58877EA8AE53}" srcOrd="0" destOrd="0" presId="urn:microsoft.com/office/officeart/2009/3/layout/HorizontalOrganizationChart#269"/>
    <dgm:cxn modelId="{37F4E917-192D-7E47-907B-ADAF0D29941E}" type="presOf" srcId="{5DDD7D89-5BC9-9D48-8B6E-80084CBC36CC}" destId="{FC00ACB0-AF6C-9347-A05A-48AACC02145A}" srcOrd="0" destOrd="0" presId="urn:microsoft.com/office/officeart/2009/3/layout/HorizontalOrganizationChart#269"/>
    <dgm:cxn modelId="{88C89FFC-6016-6B41-8E78-8DA420F743FC}" type="presOf" srcId="{C072AE7B-606D-D74C-9DF2-BC65E641E4A3}" destId="{26B05963-9981-B94F-A801-ABD9157CF062}" srcOrd="1" destOrd="0" presId="urn:microsoft.com/office/officeart/2009/3/layout/HorizontalOrganizationChart#269"/>
    <dgm:cxn modelId="{A1CFA3E8-136D-6E41-BFEA-09E68AE59C9E}" srcId="{5DDD7D89-5BC9-9D48-8B6E-80084CBC36CC}" destId="{81E69BB0-33D5-1348-99CF-19BD25B637B1}" srcOrd="1" destOrd="0" parTransId="{11B3327E-DBFE-AA4B-8A9B-C10D418CB2BF}" sibTransId="{2A3D02D0-5524-F246-9B63-EDF9B8022414}"/>
    <dgm:cxn modelId="{7F3C10F5-3DC1-984C-997A-BFDEBF9ECDEA}" type="presOf" srcId="{1F3C2E10-24E1-5C48-8B21-525C9429A009}" destId="{D50974DF-6D7A-F444-BF0E-78CF01135A96}" srcOrd="1" destOrd="0" presId="urn:microsoft.com/office/officeart/2009/3/layout/HorizontalOrganizationChart#269"/>
    <dgm:cxn modelId="{1CD83154-DBB2-7C43-B68C-3B878EBE4A43}" type="presParOf" srcId="{3393DEA0-67BB-7841-917D-CCD88E3231AD}" destId="{91B6875D-D8C2-8C44-8643-6944A0AEA03A}" srcOrd="0" destOrd="0" presId="urn:microsoft.com/office/officeart/2009/3/layout/HorizontalOrganizationChart#269"/>
    <dgm:cxn modelId="{5B17FFB5-C064-AC4D-9C40-9F0A46DB2F28}" type="presParOf" srcId="{91B6875D-D8C2-8C44-8643-6944A0AEA03A}" destId="{D077B376-4C5B-7249-9876-5A5C4EBB34C1}" srcOrd="0" destOrd="0" presId="urn:microsoft.com/office/officeart/2009/3/layout/HorizontalOrganizationChart#269"/>
    <dgm:cxn modelId="{E598B78E-0EFF-CD49-A5C4-609BD682770E}" type="presParOf" srcId="{D077B376-4C5B-7249-9876-5A5C4EBB34C1}" destId="{FC00ACB0-AF6C-9347-A05A-48AACC02145A}" srcOrd="0" destOrd="0" presId="urn:microsoft.com/office/officeart/2009/3/layout/HorizontalOrganizationChart#269"/>
    <dgm:cxn modelId="{9B0C9669-78BB-024C-B994-F24E9EC7C26A}" type="presParOf" srcId="{D077B376-4C5B-7249-9876-5A5C4EBB34C1}" destId="{704C0F5E-9E01-AB4D-9F97-147A08E41D9C}" srcOrd="1" destOrd="0" presId="urn:microsoft.com/office/officeart/2009/3/layout/HorizontalOrganizationChart#269"/>
    <dgm:cxn modelId="{CEF51763-DEDA-844C-AA51-03BB7F87E2A0}" type="presParOf" srcId="{91B6875D-D8C2-8C44-8643-6944A0AEA03A}" destId="{5C26FBF5-98C3-2B45-8F68-19F6DF1EAA2B}" srcOrd="1" destOrd="0" presId="urn:microsoft.com/office/officeart/2009/3/layout/HorizontalOrganizationChart#269"/>
    <dgm:cxn modelId="{E77D863A-6D23-BC47-B521-5C7A3D8641DA}" type="presParOf" srcId="{5C26FBF5-98C3-2B45-8F68-19F6DF1EAA2B}" destId="{CC0CD46B-5BDC-0C4B-A110-AE31F6254B9B}" srcOrd="0" destOrd="0" presId="urn:microsoft.com/office/officeart/2009/3/layout/HorizontalOrganizationChart#269"/>
    <dgm:cxn modelId="{01EEDE9C-0D05-0C42-A928-357AB70D06CE}" type="presParOf" srcId="{5C26FBF5-98C3-2B45-8F68-19F6DF1EAA2B}" destId="{21C21CCE-6029-DA44-98A5-6F38E5A779D2}" srcOrd="1" destOrd="0" presId="urn:microsoft.com/office/officeart/2009/3/layout/HorizontalOrganizationChart#269"/>
    <dgm:cxn modelId="{1A2D4E71-12A9-754A-9FA5-E68CDBD17EC3}" type="presParOf" srcId="{21C21CCE-6029-DA44-98A5-6F38E5A779D2}" destId="{A496BFE8-70E1-A843-842D-80FB7E28CC70}" srcOrd="0" destOrd="0" presId="urn:microsoft.com/office/officeart/2009/3/layout/HorizontalOrganizationChart#269"/>
    <dgm:cxn modelId="{4400D544-386C-C648-867D-1D2CEB9486E7}" type="presParOf" srcId="{A496BFE8-70E1-A843-842D-80FB7E28CC70}" destId="{45F7F4BB-96D3-4340-BCDB-D66716AF1E4E}" srcOrd="0" destOrd="0" presId="urn:microsoft.com/office/officeart/2009/3/layout/HorizontalOrganizationChart#269"/>
    <dgm:cxn modelId="{F2099C8E-9CA1-0446-8DB7-037BECF57D4D}" type="presParOf" srcId="{A496BFE8-70E1-A843-842D-80FB7E28CC70}" destId="{954DC4C1-FB41-684A-8B44-01DC22C3BA8E}" srcOrd="1" destOrd="0" presId="urn:microsoft.com/office/officeart/2009/3/layout/HorizontalOrganizationChart#269"/>
    <dgm:cxn modelId="{B48765B1-43A8-1247-8B85-4B6422F1764F}" type="presParOf" srcId="{21C21CCE-6029-DA44-98A5-6F38E5A779D2}" destId="{A9E47502-B2D0-7947-9DA2-BF0E851A1A6F}" srcOrd="1" destOrd="0" presId="urn:microsoft.com/office/officeart/2009/3/layout/HorizontalOrganizationChart#269"/>
    <dgm:cxn modelId="{D2AC57DE-73F7-5F45-8DF9-11B8352B1C67}" type="presParOf" srcId="{21C21CCE-6029-DA44-98A5-6F38E5A779D2}" destId="{00008562-35AA-3F4F-BFB5-3EE16DE0F833}" srcOrd="2" destOrd="0" presId="urn:microsoft.com/office/officeart/2009/3/layout/HorizontalOrganizationChart#269"/>
    <dgm:cxn modelId="{F3228157-B8E3-C449-8C07-584B39F9AF2E}" type="presParOf" srcId="{5C26FBF5-98C3-2B45-8F68-19F6DF1EAA2B}" destId="{1EED639C-4B97-2846-8A4D-B3B70DC21234}" srcOrd="2" destOrd="0" presId="urn:microsoft.com/office/officeart/2009/3/layout/HorizontalOrganizationChart#269"/>
    <dgm:cxn modelId="{F92EA85D-9F00-4E4F-A79E-937AAA360917}" type="presParOf" srcId="{5C26FBF5-98C3-2B45-8F68-19F6DF1EAA2B}" destId="{EBF1BE4C-D008-FD48-8944-6A9E48BA44ED}" srcOrd="3" destOrd="0" presId="urn:microsoft.com/office/officeart/2009/3/layout/HorizontalOrganizationChart#269"/>
    <dgm:cxn modelId="{E3CEC65C-94F3-3441-BBCF-05ACB72313B4}" type="presParOf" srcId="{EBF1BE4C-D008-FD48-8944-6A9E48BA44ED}" destId="{32D5F7B9-5C5A-8E41-8ED6-CD4DC3E017EB}" srcOrd="0" destOrd="0" presId="urn:microsoft.com/office/officeart/2009/3/layout/HorizontalOrganizationChart#269"/>
    <dgm:cxn modelId="{AA353EF9-917C-4B43-A299-93066FA9D596}" type="presParOf" srcId="{32D5F7B9-5C5A-8E41-8ED6-CD4DC3E017EB}" destId="{AAE5BDC8-AEA7-D340-BB72-32EE89E6BEC2}" srcOrd="0" destOrd="0" presId="urn:microsoft.com/office/officeart/2009/3/layout/HorizontalOrganizationChart#269"/>
    <dgm:cxn modelId="{F1CCC5CC-402D-B741-953E-D1B235C6AF40}" type="presParOf" srcId="{32D5F7B9-5C5A-8E41-8ED6-CD4DC3E017EB}" destId="{468FD13E-B973-6A40-A51D-8ED1B6720F1A}" srcOrd="1" destOrd="0" presId="urn:microsoft.com/office/officeart/2009/3/layout/HorizontalOrganizationChart#269"/>
    <dgm:cxn modelId="{02449328-3512-2E46-98C2-4CF64E61BF9F}" type="presParOf" srcId="{EBF1BE4C-D008-FD48-8944-6A9E48BA44ED}" destId="{6B219A5D-C8BF-3D49-9032-33E695F00E73}" srcOrd="1" destOrd="0" presId="urn:microsoft.com/office/officeart/2009/3/layout/HorizontalOrganizationChart#269"/>
    <dgm:cxn modelId="{F780FD6B-F7CD-C840-BBAA-1900C4BAE0CE}" type="presParOf" srcId="{EBF1BE4C-D008-FD48-8944-6A9E48BA44ED}" destId="{AFBDA4A8-FEF4-AC41-92A6-7E5262FDD152}" srcOrd="2" destOrd="0" presId="urn:microsoft.com/office/officeart/2009/3/layout/HorizontalOrganizationChart#269"/>
    <dgm:cxn modelId="{B61DB925-8576-9447-BE6D-563813879208}" type="presParOf" srcId="{5C26FBF5-98C3-2B45-8F68-19F6DF1EAA2B}" destId="{602163EA-E261-BF4A-85F6-58877EA8AE53}" srcOrd="4" destOrd="0" presId="urn:microsoft.com/office/officeart/2009/3/layout/HorizontalOrganizationChart#269"/>
    <dgm:cxn modelId="{C65C5B11-CA07-8E47-BA50-A33CEC4A07E7}" type="presParOf" srcId="{5C26FBF5-98C3-2B45-8F68-19F6DF1EAA2B}" destId="{8F3D8770-B71E-8549-84E2-92F3F455E0A2}" srcOrd="5" destOrd="0" presId="urn:microsoft.com/office/officeart/2009/3/layout/HorizontalOrganizationChart#269"/>
    <dgm:cxn modelId="{37E24FBE-0C6A-4140-8B7A-D342EBA972BF}" type="presParOf" srcId="{8F3D8770-B71E-8549-84E2-92F3F455E0A2}" destId="{845BBDCD-984E-284D-A54C-32B75ED83E7D}" srcOrd="0" destOrd="0" presId="urn:microsoft.com/office/officeart/2009/3/layout/HorizontalOrganizationChart#269"/>
    <dgm:cxn modelId="{5904C73A-3CE7-DC49-B3D1-575AE5FEEE82}" type="presParOf" srcId="{845BBDCD-984E-284D-A54C-32B75ED83E7D}" destId="{2FE8B5AC-0206-EC44-A855-FE6850BEBE9D}" srcOrd="0" destOrd="0" presId="urn:microsoft.com/office/officeart/2009/3/layout/HorizontalOrganizationChart#269"/>
    <dgm:cxn modelId="{DF250EDE-22E3-854A-AF45-B23714332900}" type="presParOf" srcId="{845BBDCD-984E-284D-A54C-32B75ED83E7D}" destId="{D50974DF-6D7A-F444-BF0E-78CF01135A96}" srcOrd="1" destOrd="0" presId="urn:microsoft.com/office/officeart/2009/3/layout/HorizontalOrganizationChart#269"/>
    <dgm:cxn modelId="{4DAF5F6D-7672-E34B-B987-035003B05235}" type="presParOf" srcId="{8F3D8770-B71E-8549-84E2-92F3F455E0A2}" destId="{AF9A3F8A-A751-FB47-98B1-FAA3F329891B}" srcOrd="1" destOrd="0" presId="urn:microsoft.com/office/officeart/2009/3/layout/HorizontalOrganizationChart#269"/>
    <dgm:cxn modelId="{C51F4C4A-4A36-8D43-AAF1-1DFBC71E72CB}" type="presParOf" srcId="{AF9A3F8A-A751-FB47-98B1-FAA3F329891B}" destId="{533A456C-1A5E-0340-9FE0-02DF2CA9A32E}" srcOrd="0" destOrd="0" presId="urn:microsoft.com/office/officeart/2009/3/layout/HorizontalOrganizationChart#269"/>
    <dgm:cxn modelId="{679C8FF0-0976-AA4E-8E3D-096F77935E6A}" type="presParOf" srcId="{AF9A3F8A-A751-FB47-98B1-FAA3F329891B}" destId="{F8C7A927-6F4E-4D4F-AE87-42F373A75E3A}" srcOrd="1" destOrd="0" presId="urn:microsoft.com/office/officeart/2009/3/layout/HorizontalOrganizationChart#269"/>
    <dgm:cxn modelId="{FD85C169-0A1A-A74B-8932-2F66AEDBD64E}" type="presParOf" srcId="{F8C7A927-6F4E-4D4F-AE87-42F373A75E3A}" destId="{07A99F5D-EB64-5145-BF99-1BA14707AF8B}" srcOrd="0" destOrd="0" presId="urn:microsoft.com/office/officeart/2009/3/layout/HorizontalOrganizationChart#269"/>
    <dgm:cxn modelId="{0BA60870-9ABC-B643-9FC8-19100C09D9E0}" type="presParOf" srcId="{07A99F5D-EB64-5145-BF99-1BA14707AF8B}" destId="{06945230-D6C8-9140-9379-6A2CA5FF924C}" srcOrd="0" destOrd="0" presId="urn:microsoft.com/office/officeart/2009/3/layout/HorizontalOrganizationChart#269"/>
    <dgm:cxn modelId="{02D53C38-EC75-3242-B1C0-46A3A66F5FD0}" type="presParOf" srcId="{07A99F5D-EB64-5145-BF99-1BA14707AF8B}" destId="{26B05963-9981-B94F-A801-ABD9157CF062}" srcOrd="1" destOrd="0" presId="urn:microsoft.com/office/officeart/2009/3/layout/HorizontalOrganizationChart#269"/>
    <dgm:cxn modelId="{CD0AFAEE-97DA-CD4F-95D1-55A9E5D7781C}" type="presParOf" srcId="{F8C7A927-6F4E-4D4F-AE87-42F373A75E3A}" destId="{E8ACCE51-E735-6945-9773-3F5895FB2B5B}" srcOrd="1" destOrd="0" presId="urn:microsoft.com/office/officeart/2009/3/layout/HorizontalOrganizationChart#269"/>
    <dgm:cxn modelId="{A81507F5-A3E4-EC42-8AD1-053BFFD17D39}" type="presParOf" srcId="{F8C7A927-6F4E-4D4F-AE87-42F373A75E3A}" destId="{3ADF884D-EA22-1B4A-B0B4-90508F4EC8F5}" srcOrd="2" destOrd="0" presId="urn:microsoft.com/office/officeart/2009/3/layout/HorizontalOrganizationChart#269"/>
    <dgm:cxn modelId="{9E8B222B-4CFB-4644-9A33-E7380AC0D783}" type="presParOf" srcId="{AF9A3F8A-A751-FB47-98B1-FAA3F329891B}" destId="{550DC28A-E354-F445-82C3-C6CFFCE3829B}" srcOrd="2" destOrd="0" presId="urn:microsoft.com/office/officeart/2009/3/layout/HorizontalOrganizationChart#269"/>
    <dgm:cxn modelId="{269C61C7-D59D-0544-B441-403D8CA40045}" type="presParOf" srcId="{AF9A3F8A-A751-FB47-98B1-FAA3F329891B}" destId="{9A505618-43BF-F948-99FC-D6A7A2E3AC0E}" srcOrd="3" destOrd="0" presId="urn:microsoft.com/office/officeart/2009/3/layout/HorizontalOrganizationChart#269"/>
    <dgm:cxn modelId="{3DA7CF72-B7D5-6B4F-B16F-A855A2BC7FCE}" type="presParOf" srcId="{9A505618-43BF-F948-99FC-D6A7A2E3AC0E}" destId="{1A97A3AF-CDB5-D349-8EB7-914E0D973E03}" srcOrd="0" destOrd="0" presId="urn:microsoft.com/office/officeart/2009/3/layout/HorizontalOrganizationChart#269"/>
    <dgm:cxn modelId="{3C493263-CDFF-994D-8687-355F287980CD}" type="presParOf" srcId="{1A97A3AF-CDB5-D349-8EB7-914E0D973E03}" destId="{1197FFB7-1745-8F4B-A4C6-AD5C7A7A2CB7}" srcOrd="0" destOrd="0" presId="urn:microsoft.com/office/officeart/2009/3/layout/HorizontalOrganizationChart#269"/>
    <dgm:cxn modelId="{5AE1FF17-EC76-C349-AB61-DA8AF6C8290B}" type="presParOf" srcId="{1A97A3AF-CDB5-D349-8EB7-914E0D973E03}" destId="{1CBB69FD-F29B-864E-97D9-685822A711C7}" srcOrd="1" destOrd="0" presId="urn:microsoft.com/office/officeart/2009/3/layout/HorizontalOrganizationChart#269"/>
    <dgm:cxn modelId="{C60E0C81-A80F-0440-A112-07AB239F646E}" type="presParOf" srcId="{9A505618-43BF-F948-99FC-D6A7A2E3AC0E}" destId="{54B81BCB-F7B5-A148-AAA7-5486EF834F56}" srcOrd="1" destOrd="0" presId="urn:microsoft.com/office/officeart/2009/3/layout/HorizontalOrganizationChart#269"/>
    <dgm:cxn modelId="{BA7160BF-FC51-0046-AEF6-C66FC4E7F12D}" type="presParOf" srcId="{9A505618-43BF-F948-99FC-D6A7A2E3AC0E}" destId="{692C17FE-2CBE-1E44-BE14-0E41F42C1CA7}" srcOrd="2" destOrd="0" presId="urn:microsoft.com/office/officeart/2009/3/layout/HorizontalOrganizationChart#269"/>
    <dgm:cxn modelId="{ED4E575A-4D30-3F42-8727-9B81B75F47BD}" type="presParOf" srcId="{AF9A3F8A-A751-FB47-98B1-FAA3F329891B}" destId="{1A9F2004-A2CD-D245-BC32-4EBDD35075E3}" srcOrd="4" destOrd="0" presId="urn:microsoft.com/office/officeart/2009/3/layout/HorizontalOrganizationChart#269"/>
    <dgm:cxn modelId="{8AD6D52B-25F3-C142-B42B-E4EDDF468290}" type="presParOf" srcId="{AF9A3F8A-A751-FB47-98B1-FAA3F329891B}" destId="{852A92C3-3554-4841-A2DA-BC92ECD5EE33}" srcOrd="5" destOrd="0" presId="urn:microsoft.com/office/officeart/2009/3/layout/HorizontalOrganizationChart#269"/>
    <dgm:cxn modelId="{2935A38E-2908-7347-B268-C6747CA5E838}" type="presParOf" srcId="{852A92C3-3554-4841-A2DA-BC92ECD5EE33}" destId="{94CC1935-1D03-F64D-B48F-62D1C32F4FEC}" srcOrd="0" destOrd="0" presId="urn:microsoft.com/office/officeart/2009/3/layout/HorizontalOrganizationChart#269"/>
    <dgm:cxn modelId="{3823190D-BF56-BF45-9906-9D9CAB9CBAAC}" type="presParOf" srcId="{94CC1935-1D03-F64D-B48F-62D1C32F4FEC}" destId="{7118EDF3-BB99-8D46-B87F-4BF2B899D0D4}" srcOrd="0" destOrd="0" presId="urn:microsoft.com/office/officeart/2009/3/layout/HorizontalOrganizationChart#269"/>
    <dgm:cxn modelId="{D9653A76-9693-BB4D-9E26-67199A8B917F}" type="presParOf" srcId="{94CC1935-1D03-F64D-B48F-62D1C32F4FEC}" destId="{78B5A75E-952C-0244-A54C-F0EDC930758A}" srcOrd="1" destOrd="0" presId="urn:microsoft.com/office/officeart/2009/3/layout/HorizontalOrganizationChart#269"/>
    <dgm:cxn modelId="{D9C76427-E936-F14E-A20D-2CD4C31693BD}" type="presParOf" srcId="{852A92C3-3554-4841-A2DA-BC92ECD5EE33}" destId="{AC964A42-8A6D-F546-A572-2D017310F381}" srcOrd="1" destOrd="0" presId="urn:microsoft.com/office/officeart/2009/3/layout/HorizontalOrganizationChart#269"/>
    <dgm:cxn modelId="{613EB67B-1C7B-F14A-A5A1-189C5B925A46}" type="presParOf" srcId="{852A92C3-3554-4841-A2DA-BC92ECD5EE33}" destId="{C3D6A58A-1873-BC4F-927A-FFFEF5A8B7C1}" srcOrd="2" destOrd="0" presId="urn:microsoft.com/office/officeart/2009/3/layout/HorizontalOrganizationChart#269"/>
    <dgm:cxn modelId="{ED6749E9-B148-1C47-A7E7-0A4792E0DB88}" type="presParOf" srcId="{8F3D8770-B71E-8549-84E2-92F3F455E0A2}" destId="{E168960C-3B27-F844-BEC3-6DD1E61F9868}" srcOrd="2" destOrd="0" presId="urn:microsoft.com/office/officeart/2009/3/layout/HorizontalOrganizationChart#269"/>
    <dgm:cxn modelId="{36A8CD25-497A-2544-86EA-1D1D111723AE}" type="presParOf" srcId="{91B6875D-D8C2-8C44-8643-6944A0AEA03A}" destId="{5CCD648F-823B-634B-8765-7B3321E764BD}" srcOrd="2" destOrd="0" presId="urn:microsoft.com/office/officeart/2009/3/layout/HorizontalOrganizationChart#26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869630CA-A2C6-624F-B12F-499B6FD81707}" type="doc">
      <dgm:prSet loTypeId="urn:microsoft.com/office/officeart/2009/3/layout/HorizontalOrganizationChart#270" loCatId="" qsTypeId="urn:microsoft.com/office/officeart/2005/8/quickstyle/simple1#298" qsCatId="simple" csTypeId="urn:microsoft.com/office/officeart/2005/8/colors/accent5_1#298" csCatId="accent5" phldr="1"/>
      <dgm:spPr/>
      <dgm:t>
        <a:bodyPr/>
        <a:lstStyle/>
        <a:p>
          <a:endParaRPr lang="zh-CN" altLang="en-US"/>
        </a:p>
      </dgm:t>
    </dgm:pt>
    <dgm:pt modelId="{5DDD7D89-5BC9-9D48-8B6E-80084CBC36CC}">
      <dgm:prSet phldrT="[文本]"/>
      <dgm:spPr/>
      <dgm:t>
        <a:bodyPr/>
        <a:lstStyle/>
        <a:p>
          <a:r>
            <a:rPr lang="zh-CN" altLang="en-US" dirty="0"/>
            <a:t>社会基本矛盾及其规律</a:t>
          </a:r>
        </a:p>
      </dgm:t>
    </dgm:pt>
    <dgm:pt modelId="{CE58ADAD-F65B-3648-A401-763489A92F21}" type="par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1D0D1668-670C-594D-8A94-8F35ACDB3776}" type="sib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8E8C5716-2D80-5140-8738-1758487BF204}">
      <dgm:prSet phldrT="[文本]"/>
      <dgm:spPr/>
      <dgm:t>
        <a:bodyPr/>
        <a:lstStyle/>
        <a:p>
          <a:r>
            <a:rPr lang="zh-CN" altLang="en-US" dirty="0"/>
            <a:t>社会的本质</a:t>
          </a:r>
        </a:p>
      </dgm:t>
    </dgm:pt>
    <dgm:pt modelId="{0D219F04-48A0-4545-8648-BFF61F3F025A}" type="par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EF883CAE-7AB0-824D-B6F5-2E58C6E87E1F}" type="sib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81E69BB0-33D5-1348-99CF-19BD25B637B1}">
      <dgm:prSet phldrT="[文本]"/>
      <dgm:spPr/>
      <dgm:t>
        <a:bodyPr/>
        <a:lstStyle/>
        <a:p>
          <a:r>
            <a:rPr lang="zh-CN" altLang="en-US" dirty="0"/>
            <a:t>社会矛盾</a:t>
          </a:r>
        </a:p>
      </dgm:t>
    </dgm:pt>
    <dgm:pt modelId="{11B3327E-DBFE-AA4B-8A9B-C10D418CB2BF}" type="par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2A3D02D0-5524-F246-9B63-EDF9B8022414}" type="sib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1F3C2E10-24E1-5C48-8B21-525C9429A009}">
      <dgm:prSet phldrT="[文本]"/>
      <dgm:spPr/>
      <dgm:t>
        <a:bodyPr/>
        <a:lstStyle/>
        <a:p>
          <a:r>
            <a:rPr lang="zh-CN" altLang="en-US" dirty="0"/>
            <a:t>社会划分</a:t>
          </a:r>
        </a:p>
      </dgm:t>
    </dgm:pt>
    <dgm:pt modelId="{142071D6-39B0-FE42-B777-5EECC5326368}" type="par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180A4799-10B4-734E-AAC5-ABFFE34CC236}" type="sib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C072AE7B-606D-D74C-9DF2-BC65E641E4A3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生产关系</a:t>
          </a:r>
        </a:p>
      </dgm:t>
    </dgm:pt>
    <dgm:pt modelId="{C6730399-3BCB-9747-9A7F-5BCF9B7D433C}" type="par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37A74BCB-241C-924C-8A78-660FFF0D52B0}" type="sib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74011B9C-DE9D-D74A-A552-7FB2E9953FF6}">
      <dgm:prSet/>
      <dgm:spPr/>
      <dgm:t>
        <a:bodyPr/>
        <a:lstStyle/>
        <a:p>
          <a:r>
            <a:rPr lang="zh-CN" altLang="en-US" dirty="0"/>
            <a:t>人的发展</a:t>
          </a:r>
        </a:p>
      </dgm:t>
    </dgm:pt>
    <dgm:pt modelId="{73609675-6728-6A43-9999-5F9F4970D27A}" type="par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DD3464ED-7578-A14C-9F30-A4EE60F558B5}" type="sib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725FCAA7-C9CE-D047-A709-8DF7049C0BE2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技术</a:t>
          </a:r>
        </a:p>
      </dgm:t>
    </dgm:pt>
    <dgm:pt modelId="{C90B9DD2-3FE4-144E-94B8-550F0330807A}" type="par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C8AE652-39BE-F444-89D0-B3E80100856D}" type="sib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393DEA0-67BB-7841-917D-CCD88E3231AD}" type="pres">
      <dgm:prSet presAssocID="{869630CA-A2C6-624F-B12F-499B6FD8170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1B6875D-D8C2-8C44-8643-6944A0AEA03A}" type="pres">
      <dgm:prSet presAssocID="{5DDD7D89-5BC9-9D48-8B6E-80084CBC36CC}" presName="hierRoot1" presStyleCnt="0">
        <dgm:presLayoutVars>
          <dgm:hierBranch val="init"/>
        </dgm:presLayoutVars>
      </dgm:prSet>
      <dgm:spPr/>
    </dgm:pt>
    <dgm:pt modelId="{D077B376-4C5B-7249-9876-5A5C4EBB34C1}" type="pres">
      <dgm:prSet presAssocID="{5DDD7D89-5BC9-9D48-8B6E-80084CBC36CC}" presName="rootComposite1" presStyleCnt="0"/>
      <dgm:spPr/>
    </dgm:pt>
    <dgm:pt modelId="{FC00ACB0-AF6C-9347-A05A-48AACC02145A}" type="pres">
      <dgm:prSet presAssocID="{5DDD7D89-5BC9-9D48-8B6E-80084CBC36CC}" presName="rootText1" presStyleLbl="node0" presStyleIdx="0" presStyleCnt="1" custScaleX="168587" custScaleY="20864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04C0F5E-9E01-AB4D-9F97-147A08E41D9C}" type="pres">
      <dgm:prSet presAssocID="{5DDD7D89-5BC9-9D48-8B6E-80084CBC36C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5C26FBF5-98C3-2B45-8F68-19F6DF1EAA2B}" type="pres">
      <dgm:prSet presAssocID="{5DDD7D89-5BC9-9D48-8B6E-80084CBC36CC}" presName="hierChild2" presStyleCnt="0"/>
      <dgm:spPr/>
    </dgm:pt>
    <dgm:pt modelId="{CC0CD46B-5BDC-0C4B-A110-AE31F6254B9B}" type="pres">
      <dgm:prSet presAssocID="{0D219F04-48A0-4545-8648-BFF61F3F025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21C21CCE-6029-DA44-98A5-6F38E5A779D2}" type="pres">
      <dgm:prSet presAssocID="{8E8C5716-2D80-5140-8738-1758487BF204}" presName="hierRoot2" presStyleCnt="0">
        <dgm:presLayoutVars>
          <dgm:hierBranch val="init"/>
        </dgm:presLayoutVars>
      </dgm:prSet>
      <dgm:spPr/>
    </dgm:pt>
    <dgm:pt modelId="{A496BFE8-70E1-A843-842D-80FB7E28CC70}" type="pres">
      <dgm:prSet presAssocID="{8E8C5716-2D80-5140-8738-1758487BF204}" presName="rootComposite" presStyleCnt="0"/>
      <dgm:spPr/>
    </dgm:pt>
    <dgm:pt modelId="{45F7F4BB-96D3-4340-BCDB-D66716AF1E4E}" type="pres">
      <dgm:prSet presAssocID="{8E8C5716-2D80-5140-8738-1758487BF20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4DC4C1-FB41-684A-8B44-01DC22C3BA8E}" type="pres">
      <dgm:prSet presAssocID="{8E8C5716-2D80-5140-8738-1758487BF20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A9E47502-B2D0-7947-9DA2-BF0E851A1A6F}" type="pres">
      <dgm:prSet presAssocID="{8E8C5716-2D80-5140-8738-1758487BF204}" presName="hierChild4" presStyleCnt="0"/>
      <dgm:spPr/>
    </dgm:pt>
    <dgm:pt modelId="{00008562-35AA-3F4F-BFB5-3EE16DE0F833}" type="pres">
      <dgm:prSet presAssocID="{8E8C5716-2D80-5140-8738-1758487BF204}" presName="hierChild5" presStyleCnt="0"/>
      <dgm:spPr/>
    </dgm:pt>
    <dgm:pt modelId="{1EED639C-4B97-2846-8A4D-B3B70DC21234}" type="pres">
      <dgm:prSet presAssocID="{11B3327E-DBFE-AA4B-8A9B-C10D418CB2B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BF1BE4C-D008-FD48-8944-6A9E48BA44ED}" type="pres">
      <dgm:prSet presAssocID="{81E69BB0-33D5-1348-99CF-19BD25B637B1}" presName="hierRoot2" presStyleCnt="0">
        <dgm:presLayoutVars>
          <dgm:hierBranch val="init"/>
        </dgm:presLayoutVars>
      </dgm:prSet>
      <dgm:spPr/>
    </dgm:pt>
    <dgm:pt modelId="{32D5F7B9-5C5A-8E41-8ED6-CD4DC3E017EB}" type="pres">
      <dgm:prSet presAssocID="{81E69BB0-33D5-1348-99CF-19BD25B637B1}" presName="rootComposite" presStyleCnt="0"/>
      <dgm:spPr/>
    </dgm:pt>
    <dgm:pt modelId="{AAE5BDC8-AEA7-D340-BB72-32EE89E6BEC2}" type="pres">
      <dgm:prSet presAssocID="{81E69BB0-33D5-1348-99CF-19BD25B637B1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8FD13E-B973-6A40-A51D-8ED1B6720F1A}" type="pres">
      <dgm:prSet presAssocID="{81E69BB0-33D5-1348-99CF-19BD25B637B1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6B219A5D-C8BF-3D49-9032-33E695F00E73}" type="pres">
      <dgm:prSet presAssocID="{81E69BB0-33D5-1348-99CF-19BD25B637B1}" presName="hierChild4" presStyleCnt="0"/>
      <dgm:spPr/>
    </dgm:pt>
    <dgm:pt modelId="{AFBDA4A8-FEF4-AC41-92A6-7E5262FDD152}" type="pres">
      <dgm:prSet presAssocID="{81E69BB0-33D5-1348-99CF-19BD25B637B1}" presName="hierChild5" presStyleCnt="0"/>
      <dgm:spPr/>
    </dgm:pt>
    <dgm:pt modelId="{602163EA-E261-BF4A-85F6-58877EA8AE53}" type="pres">
      <dgm:prSet presAssocID="{142071D6-39B0-FE42-B777-5EECC5326368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8F3D8770-B71E-8549-84E2-92F3F455E0A2}" type="pres">
      <dgm:prSet presAssocID="{1F3C2E10-24E1-5C48-8B21-525C9429A009}" presName="hierRoot2" presStyleCnt="0">
        <dgm:presLayoutVars>
          <dgm:hierBranch val="init"/>
        </dgm:presLayoutVars>
      </dgm:prSet>
      <dgm:spPr/>
    </dgm:pt>
    <dgm:pt modelId="{845BBDCD-984E-284D-A54C-32B75ED83E7D}" type="pres">
      <dgm:prSet presAssocID="{1F3C2E10-24E1-5C48-8B21-525C9429A009}" presName="rootComposite" presStyleCnt="0"/>
      <dgm:spPr/>
    </dgm:pt>
    <dgm:pt modelId="{2FE8B5AC-0206-EC44-A855-FE6850BEBE9D}" type="pres">
      <dgm:prSet presAssocID="{1F3C2E10-24E1-5C48-8B21-525C9429A00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0974DF-6D7A-F444-BF0E-78CF01135A96}" type="pres">
      <dgm:prSet presAssocID="{1F3C2E10-24E1-5C48-8B21-525C9429A00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F9A3F8A-A751-FB47-98B1-FAA3F329891B}" type="pres">
      <dgm:prSet presAssocID="{1F3C2E10-24E1-5C48-8B21-525C9429A009}" presName="hierChild4" presStyleCnt="0"/>
      <dgm:spPr/>
    </dgm:pt>
    <dgm:pt modelId="{533A456C-1A5E-0340-9FE0-02DF2CA9A32E}" type="pres">
      <dgm:prSet presAssocID="{C6730399-3BCB-9747-9A7F-5BCF9B7D433C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F8C7A927-6F4E-4D4F-AE87-42F373A75E3A}" type="pres">
      <dgm:prSet presAssocID="{C072AE7B-606D-D74C-9DF2-BC65E641E4A3}" presName="hierRoot2" presStyleCnt="0">
        <dgm:presLayoutVars>
          <dgm:hierBranch val="init"/>
        </dgm:presLayoutVars>
      </dgm:prSet>
      <dgm:spPr/>
    </dgm:pt>
    <dgm:pt modelId="{07A99F5D-EB64-5145-BF99-1BA14707AF8B}" type="pres">
      <dgm:prSet presAssocID="{C072AE7B-606D-D74C-9DF2-BC65E641E4A3}" presName="rootComposite" presStyleCnt="0"/>
      <dgm:spPr/>
    </dgm:pt>
    <dgm:pt modelId="{06945230-D6C8-9140-9379-6A2CA5FF924C}" type="pres">
      <dgm:prSet presAssocID="{C072AE7B-606D-D74C-9DF2-BC65E641E4A3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B05963-9981-B94F-A801-ABD9157CF062}" type="pres">
      <dgm:prSet presAssocID="{C072AE7B-606D-D74C-9DF2-BC65E641E4A3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E8ACCE51-E735-6945-9773-3F5895FB2B5B}" type="pres">
      <dgm:prSet presAssocID="{C072AE7B-606D-D74C-9DF2-BC65E641E4A3}" presName="hierChild4" presStyleCnt="0"/>
      <dgm:spPr/>
    </dgm:pt>
    <dgm:pt modelId="{3ADF884D-EA22-1B4A-B0B4-90508F4EC8F5}" type="pres">
      <dgm:prSet presAssocID="{C072AE7B-606D-D74C-9DF2-BC65E641E4A3}" presName="hierChild5" presStyleCnt="0"/>
      <dgm:spPr/>
    </dgm:pt>
    <dgm:pt modelId="{550DC28A-E354-F445-82C3-C6CFFCE3829B}" type="pres">
      <dgm:prSet presAssocID="{73609675-6728-6A43-9999-5F9F4970D27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9A505618-43BF-F948-99FC-D6A7A2E3AC0E}" type="pres">
      <dgm:prSet presAssocID="{74011B9C-DE9D-D74A-A552-7FB2E9953FF6}" presName="hierRoot2" presStyleCnt="0">
        <dgm:presLayoutVars>
          <dgm:hierBranch val="init"/>
        </dgm:presLayoutVars>
      </dgm:prSet>
      <dgm:spPr/>
    </dgm:pt>
    <dgm:pt modelId="{1A97A3AF-CDB5-D349-8EB7-914E0D973E03}" type="pres">
      <dgm:prSet presAssocID="{74011B9C-DE9D-D74A-A552-7FB2E9953FF6}" presName="rootComposite" presStyleCnt="0"/>
      <dgm:spPr/>
    </dgm:pt>
    <dgm:pt modelId="{1197FFB7-1745-8F4B-A4C6-AD5C7A7A2CB7}" type="pres">
      <dgm:prSet presAssocID="{74011B9C-DE9D-D74A-A552-7FB2E9953FF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CBB69FD-F29B-864E-97D9-685822A711C7}" type="pres">
      <dgm:prSet presAssocID="{74011B9C-DE9D-D74A-A552-7FB2E9953FF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54B81BCB-F7B5-A148-AAA7-5486EF834F56}" type="pres">
      <dgm:prSet presAssocID="{74011B9C-DE9D-D74A-A552-7FB2E9953FF6}" presName="hierChild4" presStyleCnt="0"/>
      <dgm:spPr/>
    </dgm:pt>
    <dgm:pt modelId="{692C17FE-2CBE-1E44-BE14-0E41F42C1CA7}" type="pres">
      <dgm:prSet presAssocID="{74011B9C-DE9D-D74A-A552-7FB2E9953FF6}" presName="hierChild5" presStyleCnt="0"/>
      <dgm:spPr/>
    </dgm:pt>
    <dgm:pt modelId="{1A9F2004-A2CD-D245-BC32-4EBDD35075E3}" type="pres">
      <dgm:prSet presAssocID="{C90B9DD2-3FE4-144E-94B8-550F0330807A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852A92C3-3554-4841-A2DA-BC92ECD5EE33}" type="pres">
      <dgm:prSet presAssocID="{725FCAA7-C9CE-D047-A709-8DF7049C0BE2}" presName="hierRoot2" presStyleCnt="0">
        <dgm:presLayoutVars>
          <dgm:hierBranch val="init"/>
        </dgm:presLayoutVars>
      </dgm:prSet>
      <dgm:spPr/>
    </dgm:pt>
    <dgm:pt modelId="{94CC1935-1D03-F64D-B48F-62D1C32F4FEC}" type="pres">
      <dgm:prSet presAssocID="{725FCAA7-C9CE-D047-A709-8DF7049C0BE2}" presName="rootComposite" presStyleCnt="0"/>
      <dgm:spPr/>
    </dgm:pt>
    <dgm:pt modelId="{7118EDF3-BB99-8D46-B87F-4BF2B899D0D4}" type="pres">
      <dgm:prSet presAssocID="{725FCAA7-C9CE-D047-A709-8DF7049C0BE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B5A75E-952C-0244-A54C-F0EDC930758A}" type="pres">
      <dgm:prSet presAssocID="{725FCAA7-C9CE-D047-A709-8DF7049C0BE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AC964A42-8A6D-F546-A572-2D017310F381}" type="pres">
      <dgm:prSet presAssocID="{725FCAA7-C9CE-D047-A709-8DF7049C0BE2}" presName="hierChild4" presStyleCnt="0"/>
      <dgm:spPr/>
    </dgm:pt>
    <dgm:pt modelId="{C3D6A58A-1873-BC4F-927A-FFFEF5A8B7C1}" type="pres">
      <dgm:prSet presAssocID="{725FCAA7-C9CE-D047-A709-8DF7049C0BE2}" presName="hierChild5" presStyleCnt="0"/>
      <dgm:spPr/>
    </dgm:pt>
    <dgm:pt modelId="{E168960C-3B27-F844-BEC3-6DD1E61F9868}" type="pres">
      <dgm:prSet presAssocID="{1F3C2E10-24E1-5C48-8B21-525C9429A009}" presName="hierChild5" presStyleCnt="0"/>
      <dgm:spPr/>
    </dgm:pt>
    <dgm:pt modelId="{5CCD648F-823B-634B-8765-7B3321E764BD}" type="pres">
      <dgm:prSet presAssocID="{5DDD7D89-5BC9-9D48-8B6E-80084CBC36CC}" presName="hierChild3" presStyleCnt="0"/>
      <dgm:spPr/>
    </dgm:pt>
  </dgm:ptLst>
  <dgm:cxnLst>
    <dgm:cxn modelId="{286D5948-86C0-F242-BC35-AE40F564C87A}" type="presOf" srcId="{73609675-6728-6A43-9999-5F9F4970D27A}" destId="{550DC28A-E354-F445-82C3-C6CFFCE3829B}" srcOrd="0" destOrd="0" presId="urn:microsoft.com/office/officeart/2009/3/layout/HorizontalOrganizationChart#270"/>
    <dgm:cxn modelId="{EACAFF3B-D732-6B4D-8560-2266DA30E4EB}" type="presOf" srcId="{5DDD7D89-5BC9-9D48-8B6E-80084CBC36CC}" destId="{FC00ACB0-AF6C-9347-A05A-48AACC02145A}" srcOrd="0" destOrd="0" presId="urn:microsoft.com/office/officeart/2009/3/layout/HorizontalOrganizationChart#270"/>
    <dgm:cxn modelId="{13AD2118-E8F7-D54B-B8D3-B992658908BF}" type="presOf" srcId="{725FCAA7-C9CE-D047-A709-8DF7049C0BE2}" destId="{78B5A75E-952C-0244-A54C-F0EDC930758A}" srcOrd="1" destOrd="0" presId="urn:microsoft.com/office/officeart/2009/3/layout/HorizontalOrganizationChart#270"/>
    <dgm:cxn modelId="{81A73649-7195-A34D-AA2F-FD4DB7A5813A}" srcId="{1F3C2E10-24E1-5C48-8B21-525C9429A009}" destId="{725FCAA7-C9CE-D047-A709-8DF7049C0BE2}" srcOrd="2" destOrd="0" parTransId="{C90B9DD2-3FE4-144E-94B8-550F0330807A}" sibTransId="{3C8AE652-39BE-F444-89D0-B3E80100856D}"/>
    <dgm:cxn modelId="{C921A546-5200-3F47-9978-0BC660C9C16F}" type="presOf" srcId="{C90B9DD2-3FE4-144E-94B8-550F0330807A}" destId="{1A9F2004-A2CD-D245-BC32-4EBDD35075E3}" srcOrd="0" destOrd="0" presId="urn:microsoft.com/office/officeart/2009/3/layout/HorizontalOrganizationChart#270"/>
    <dgm:cxn modelId="{A2DE3F62-FDB1-0B40-ABE4-D02FB31A4E1E}" type="presOf" srcId="{81E69BB0-33D5-1348-99CF-19BD25B637B1}" destId="{AAE5BDC8-AEA7-D340-BB72-32EE89E6BEC2}" srcOrd="0" destOrd="0" presId="urn:microsoft.com/office/officeart/2009/3/layout/HorizontalOrganizationChart#270"/>
    <dgm:cxn modelId="{8D23F92F-F641-534D-B4D7-284571BEB7A9}" type="presOf" srcId="{1F3C2E10-24E1-5C48-8B21-525C9429A009}" destId="{D50974DF-6D7A-F444-BF0E-78CF01135A96}" srcOrd="1" destOrd="0" presId="urn:microsoft.com/office/officeart/2009/3/layout/HorizontalOrganizationChart#270"/>
    <dgm:cxn modelId="{B8E6DC93-C73F-BE44-80B8-F95DAE6B7C2F}" type="presOf" srcId="{725FCAA7-C9CE-D047-A709-8DF7049C0BE2}" destId="{7118EDF3-BB99-8D46-B87F-4BF2B899D0D4}" srcOrd="0" destOrd="0" presId="urn:microsoft.com/office/officeart/2009/3/layout/HorizontalOrganizationChart#270"/>
    <dgm:cxn modelId="{572B88E3-14A6-5B4B-ABF6-213985EAE497}" type="presOf" srcId="{81E69BB0-33D5-1348-99CF-19BD25B637B1}" destId="{468FD13E-B973-6A40-A51D-8ED1B6720F1A}" srcOrd="1" destOrd="0" presId="urn:microsoft.com/office/officeart/2009/3/layout/HorizontalOrganizationChart#270"/>
    <dgm:cxn modelId="{DAD0C43B-7E00-C049-A43E-42B4B145A7EE}" srcId="{1F3C2E10-24E1-5C48-8B21-525C9429A009}" destId="{C072AE7B-606D-D74C-9DF2-BC65E641E4A3}" srcOrd="0" destOrd="0" parTransId="{C6730399-3BCB-9747-9A7F-5BCF9B7D433C}" sibTransId="{37A74BCB-241C-924C-8A78-660FFF0D52B0}"/>
    <dgm:cxn modelId="{B6036735-30AD-964C-9163-F72022D8A747}" type="presOf" srcId="{8E8C5716-2D80-5140-8738-1758487BF204}" destId="{45F7F4BB-96D3-4340-BCDB-D66716AF1E4E}" srcOrd="0" destOrd="0" presId="urn:microsoft.com/office/officeart/2009/3/layout/HorizontalOrganizationChart#270"/>
    <dgm:cxn modelId="{937EB38D-7F65-3046-BBA4-24F5139EC95B}" srcId="{5DDD7D89-5BC9-9D48-8B6E-80084CBC36CC}" destId="{8E8C5716-2D80-5140-8738-1758487BF204}" srcOrd="0" destOrd="0" parTransId="{0D219F04-48A0-4545-8648-BFF61F3F025A}" sibTransId="{EF883CAE-7AB0-824D-B6F5-2E58C6E87E1F}"/>
    <dgm:cxn modelId="{08AE7539-859A-7B49-89B5-4CA91E67EB80}" srcId="{1F3C2E10-24E1-5C48-8B21-525C9429A009}" destId="{74011B9C-DE9D-D74A-A552-7FB2E9953FF6}" srcOrd="1" destOrd="0" parTransId="{73609675-6728-6A43-9999-5F9F4970D27A}" sibTransId="{DD3464ED-7578-A14C-9F30-A4EE60F558B5}"/>
    <dgm:cxn modelId="{A7C67CCC-8139-9C47-93A5-85AB0116E3B2}" type="presOf" srcId="{8E8C5716-2D80-5140-8738-1758487BF204}" destId="{954DC4C1-FB41-684A-8B44-01DC22C3BA8E}" srcOrd="1" destOrd="0" presId="urn:microsoft.com/office/officeart/2009/3/layout/HorizontalOrganizationChart#270"/>
    <dgm:cxn modelId="{1ED47AFF-2579-1943-9194-42CC6605C450}" type="presOf" srcId="{74011B9C-DE9D-D74A-A552-7FB2E9953FF6}" destId="{1CBB69FD-F29B-864E-97D9-685822A711C7}" srcOrd="1" destOrd="0" presId="urn:microsoft.com/office/officeart/2009/3/layout/HorizontalOrganizationChart#270"/>
    <dgm:cxn modelId="{42999332-41FC-8C40-8DCF-7B3633E9E958}" type="presOf" srcId="{C072AE7B-606D-D74C-9DF2-BC65E641E4A3}" destId="{26B05963-9981-B94F-A801-ABD9157CF062}" srcOrd="1" destOrd="0" presId="urn:microsoft.com/office/officeart/2009/3/layout/HorizontalOrganizationChart#270"/>
    <dgm:cxn modelId="{E7EDE2C5-1849-CA43-B561-477FA3AB441D}" type="presOf" srcId="{C6730399-3BCB-9747-9A7F-5BCF9B7D433C}" destId="{533A456C-1A5E-0340-9FE0-02DF2CA9A32E}" srcOrd="0" destOrd="0" presId="urn:microsoft.com/office/officeart/2009/3/layout/HorizontalOrganizationChart#270"/>
    <dgm:cxn modelId="{B821DB07-CD0A-E547-932E-8F51C85307C4}" srcId="{5DDD7D89-5BC9-9D48-8B6E-80084CBC36CC}" destId="{1F3C2E10-24E1-5C48-8B21-525C9429A009}" srcOrd="2" destOrd="0" parTransId="{142071D6-39B0-FE42-B777-5EECC5326368}" sibTransId="{180A4799-10B4-734E-AAC5-ABFFE34CC236}"/>
    <dgm:cxn modelId="{1A0E414E-127F-E743-8647-681AB99B966E}" srcId="{869630CA-A2C6-624F-B12F-499B6FD81707}" destId="{5DDD7D89-5BC9-9D48-8B6E-80084CBC36CC}" srcOrd="0" destOrd="0" parTransId="{CE58ADAD-F65B-3648-A401-763489A92F21}" sibTransId="{1D0D1668-670C-594D-8A94-8F35ACDB3776}"/>
    <dgm:cxn modelId="{3C979947-0FA7-094E-896A-990747930690}" type="presOf" srcId="{5DDD7D89-5BC9-9D48-8B6E-80084CBC36CC}" destId="{704C0F5E-9E01-AB4D-9F97-147A08E41D9C}" srcOrd="1" destOrd="0" presId="urn:microsoft.com/office/officeart/2009/3/layout/HorizontalOrganizationChart#270"/>
    <dgm:cxn modelId="{DA13D4B7-1FCC-6E4E-9D09-1185F218209E}" type="presOf" srcId="{74011B9C-DE9D-D74A-A552-7FB2E9953FF6}" destId="{1197FFB7-1745-8F4B-A4C6-AD5C7A7A2CB7}" srcOrd="0" destOrd="0" presId="urn:microsoft.com/office/officeart/2009/3/layout/HorizontalOrganizationChart#270"/>
    <dgm:cxn modelId="{668BAD2C-C411-2E45-8B84-A99D7570038F}" type="presOf" srcId="{1F3C2E10-24E1-5C48-8B21-525C9429A009}" destId="{2FE8B5AC-0206-EC44-A855-FE6850BEBE9D}" srcOrd="0" destOrd="0" presId="urn:microsoft.com/office/officeart/2009/3/layout/HorizontalOrganizationChart#270"/>
    <dgm:cxn modelId="{72E64862-BE4B-BB47-AA05-DB66AEE2F151}" type="presOf" srcId="{0D219F04-48A0-4545-8648-BFF61F3F025A}" destId="{CC0CD46B-5BDC-0C4B-A110-AE31F6254B9B}" srcOrd="0" destOrd="0" presId="urn:microsoft.com/office/officeart/2009/3/layout/HorizontalOrganizationChart#270"/>
    <dgm:cxn modelId="{2C54118F-30E2-5749-9F2F-51B9416612F4}" type="presOf" srcId="{11B3327E-DBFE-AA4B-8A9B-C10D418CB2BF}" destId="{1EED639C-4B97-2846-8A4D-B3B70DC21234}" srcOrd="0" destOrd="0" presId="urn:microsoft.com/office/officeart/2009/3/layout/HorizontalOrganizationChart#270"/>
    <dgm:cxn modelId="{7EE30343-244C-5046-9FBA-44CB262BF702}" type="presOf" srcId="{C072AE7B-606D-D74C-9DF2-BC65E641E4A3}" destId="{06945230-D6C8-9140-9379-6A2CA5FF924C}" srcOrd="0" destOrd="0" presId="urn:microsoft.com/office/officeart/2009/3/layout/HorizontalOrganizationChart#270"/>
    <dgm:cxn modelId="{A1CFA3E8-136D-6E41-BFEA-09E68AE59C9E}" srcId="{5DDD7D89-5BC9-9D48-8B6E-80084CBC36CC}" destId="{81E69BB0-33D5-1348-99CF-19BD25B637B1}" srcOrd="1" destOrd="0" parTransId="{11B3327E-DBFE-AA4B-8A9B-C10D418CB2BF}" sibTransId="{2A3D02D0-5524-F246-9B63-EDF9B8022414}"/>
    <dgm:cxn modelId="{6A852A85-A7F8-EB44-9121-3A934B85DE44}" type="presOf" srcId="{142071D6-39B0-FE42-B777-5EECC5326368}" destId="{602163EA-E261-BF4A-85F6-58877EA8AE53}" srcOrd="0" destOrd="0" presId="urn:microsoft.com/office/officeart/2009/3/layout/HorizontalOrganizationChart#270"/>
    <dgm:cxn modelId="{8C491CCD-F141-144D-BA21-98D49AB70208}" type="presOf" srcId="{869630CA-A2C6-624F-B12F-499B6FD81707}" destId="{3393DEA0-67BB-7841-917D-CCD88E3231AD}" srcOrd="0" destOrd="0" presId="urn:microsoft.com/office/officeart/2009/3/layout/HorizontalOrganizationChart#270"/>
    <dgm:cxn modelId="{0EDB9298-47E6-9744-96C1-7E3F00E9C5B8}" type="presParOf" srcId="{3393DEA0-67BB-7841-917D-CCD88E3231AD}" destId="{91B6875D-D8C2-8C44-8643-6944A0AEA03A}" srcOrd="0" destOrd="0" presId="urn:microsoft.com/office/officeart/2009/3/layout/HorizontalOrganizationChart#270"/>
    <dgm:cxn modelId="{29EE7194-0C27-0146-B2DF-F0FA5878152E}" type="presParOf" srcId="{91B6875D-D8C2-8C44-8643-6944A0AEA03A}" destId="{D077B376-4C5B-7249-9876-5A5C4EBB34C1}" srcOrd="0" destOrd="0" presId="urn:microsoft.com/office/officeart/2009/3/layout/HorizontalOrganizationChart#270"/>
    <dgm:cxn modelId="{B8022BF5-0CA7-9243-A197-E7928A6C319C}" type="presParOf" srcId="{D077B376-4C5B-7249-9876-5A5C4EBB34C1}" destId="{FC00ACB0-AF6C-9347-A05A-48AACC02145A}" srcOrd="0" destOrd="0" presId="urn:microsoft.com/office/officeart/2009/3/layout/HorizontalOrganizationChart#270"/>
    <dgm:cxn modelId="{294D3CF0-464E-A548-8133-B4F01BA530A8}" type="presParOf" srcId="{D077B376-4C5B-7249-9876-5A5C4EBB34C1}" destId="{704C0F5E-9E01-AB4D-9F97-147A08E41D9C}" srcOrd="1" destOrd="0" presId="urn:microsoft.com/office/officeart/2009/3/layout/HorizontalOrganizationChart#270"/>
    <dgm:cxn modelId="{7D9807A5-6619-594E-9981-18E6BDEBA427}" type="presParOf" srcId="{91B6875D-D8C2-8C44-8643-6944A0AEA03A}" destId="{5C26FBF5-98C3-2B45-8F68-19F6DF1EAA2B}" srcOrd="1" destOrd="0" presId="urn:microsoft.com/office/officeart/2009/3/layout/HorizontalOrganizationChart#270"/>
    <dgm:cxn modelId="{48CB2769-4EB5-E942-AA0A-0A8299051720}" type="presParOf" srcId="{5C26FBF5-98C3-2B45-8F68-19F6DF1EAA2B}" destId="{CC0CD46B-5BDC-0C4B-A110-AE31F6254B9B}" srcOrd="0" destOrd="0" presId="urn:microsoft.com/office/officeart/2009/3/layout/HorizontalOrganizationChart#270"/>
    <dgm:cxn modelId="{40C0D7BB-43E0-0B43-943C-4CFEBD546932}" type="presParOf" srcId="{5C26FBF5-98C3-2B45-8F68-19F6DF1EAA2B}" destId="{21C21CCE-6029-DA44-98A5-6F38E5A779D2}" srcOrd="1" destOrd="0" presId="urn:microsoft.com/office/officeart/2009/3/layout/HorizontalOrganizationChart#270"/>
    <dgm:cxn modelId="{23416658-C955-2649-B719-B18FB0080E57}" type="presParOf" srcId="{21C21CCE-6029-DA44-98A5-6F38E5A779D2}" destId="{A496BFE8-70E1-A843-842D-80FB7E28CC70}" srcOrd="0" destOrd="0" presId="urn:microsoft.com/office/officeart/2009/3/layout/HorizontalOrganizationChart#270"/>
    <dgm:cxn modelId="{61F53584-5E43-0441-87AB-DF26566679BD}" type="presParOf" srcId="{A496BFE8-70E1-A843-842D-80FB7E28CC70}" destId="{45F7F4BB-96D3-4340-BCDB-D66716AF1E4E}" srcOrd="0" destOrd="0" presId="urn:microsoft.com/office/officeart/2009/3/layout/HorizontalOrganizationChart#270"/>
    <dgm:cxn modelId="{E53D1136-B143-9B48-B2D1-A3592572CE99}" type="presParOf" srcId="{A496BFE8-70E1-A843-842D-80FB7E28CC70}" destId="{954DC4C1-FB41-684A-8B44-01DC22C3BA8E}" srcOrd="1" destOrd="0" presId="urn:microsoft.com/office/officeart/2009/3/layout/HorizontalOrganizationChart#270"/>
    <dgm:cxn modelId="{53FEDF28-AF1E-5545-A773-B6CBB7A45AE2}" type="presParOf" srcId="{21C21CCE-6029-DA44-98A5-6F38E5A779D2}" destId="{A9E47502-B2D0-7947-9DA2-BF0E851A1A6F}" srcOrd="1" destOrd="0" presId="urn:microsoft.com/office/officeart/2009/3/layout/HorizontalOrganizationChart#270"/>
    <dgm:cxn modelId="{596B42ED-ABB2-3646-8441-14F00741AAE8}" type="presParOf" srcId="{21C21CCE-6029-DA44-98A5-6F38E5A779D2}" destId="{00008562-35AA-3F4F-BFB5-3EE16DE0F833}" srcOrd="2" destOrd="0" presId="urn:microsoft.com/office/officeart/2009/3/layout/HorizontalOrganizationChart#270"/>
    <dgm:cxn modelId="{3F3A8073-1197-CD4C-89F4-025B2B42D2EC}" type="presParOf" srcId="{5C26FBF5-98C3-2B45-8F68-19F6DF1EAA2B}" destId="{1EED639C-4B97-2846-8A4D-B3B70DC21234}" srcOrd="2" destOrd="0" presId="urn:microsoft.com/office/officeart/2009/3/layout/HorizontalOrganizationChart#270"/>
    <dgm:cxn modelId="{97DEE037-CAFF-2F4B-86EE-0BBBE2CA2923}" type="presParOf" srcId="{5C26FBF5-98C3-2B45-8F68-19F6DF1EAA2B}" destId="{EBF1BE4C-D008-FD48-8944-6A9E48BA44ED}" srcOrd="3" destOrd="0" presId="urn:microsoft.com/office/officeart/2009/3/layout/HorizontalOrganizationChart#270"/>
    <dgm:cxn modelId="{49A201FA-2085-2441-904F-D68CC19699A4}" type="presParOf" srcId="{EBF1BE4C-D008-FD48-8944-6A9E48BA44ED}" destId="{32D5F7B9-5C5A-8E41-8ED6-CD4DC3E017EB}" srcOrd="0" destOrd="0" presId="urn:microsoft.com/office/officeart/2009/3/layout/HorizontalOrganizationChart#270"/>
    <dgm:cxn modelId="{D31C6B67-7DBC-304E-94EC-B214BD4628D6}" type="presParOf" srcId="{32D5F7B9-5C5A-8E41-8ED6-CD4DC3E017EB}" destId="{AAE5BDC8-AEA7-D340-BB72-32EE89E6BEC2}" srcOrd="0" destOrd="0" presId="urn:microsoft.com/office/officeart/2009/3/layout/HorizontalOrganizationChart#270"/>
    <dgm:cxn modelId="{86F38A9C-0E98-4746-8598-800AD299A1B0}" type="presParOf" srcId="{32D5F7B9-5C5A-8E41-8ED6-CD4DC3E017EB}" destId="{468FD13E-B973-6A40-A51D-8ED1B6720F1A}" srcOrd="1" destOrd="0" presId="urn:microsoft.com/office/officeart/2009/3/layout/HorizontalOrganizationChart#270"/>
    <dgm:cxn modelId="{6CF2C6B6-6ACB-7B4A-8C34-14A35A5D4428}" type="presParOf" srcId="{EBF1BE4C-D008-FD48-8944-6A9E48BA44ED}" destId="{6B219A5D-C8BF-3D49-9032-33E695F00E73}" srcOrd="1" destOrd="0" presId="urn:microsoft.com/office/officeart/2009/3/layout/HorizontalOrganizationChart#270"/>
    <dgm:cxn modelId="{C9DF4063-CC48-F343-81BD-477C2BC72D0B}" type="presParOf" srcId="{EBF1BE4C-D008-FD48-8944-6A9E48BA44ED}" destId="{AFBDA4A8-FEF4-AC41-92A6-7E5262FDD152}" srcOrd="2" destOrd="0" presId="urn:microsoft.com/office/officeart/2009/3/layout/HorizontalOrganizationChart#270"/>
    <dgm:cxn modelId="{CCA759E3-337B-2345-8B9B-944D6A896B23}" type="presParOf" srcId="{5C26FBF5-98C3-2B45-8F68-19F6DF1EAA2B}" destId="{602163EA-E261-BF4A-85F6-58877EA8AE53}" srcOrd="4" destOrd="0" presId="urn:microsoft.com/office/officeart/2009/3/layout/HorizontalOrganizationChart#270"/>
    <dgm:cxn modelId="{B0AEF8DB-44D3-454F-816D-BA55A6C0BDF1}" type="presParOf" srcId="{5C26FBF5-98C3-2B45-8F68-19F6DF1EAA2B}" destId="{8F3D8770-B71E-8549-84E2-92F3F455E0A2}" srcOrd="5" destOrd="0" presId="urn:microsoft.com/office/officeart/2009/3/layout/HorizontalOrganizationChart#270"/>
    <dgm:cxn modelId="{7A8C43DF-0E93-9A42-B9D1-52670042525C}" type="presParOf" srcId="{8F3D8770-B71E-8549-84E2-92F3F455E0A2}" destId="{845BBDCD-984E-284D-A54C-32B75ED83E7D}" srcOrd="0" destOrd="0" presId="urn:microsoft.com/office/officeart/2009/3/layout/HorizontalOrganizationChart#270"/>
    <dgm:cxn modelId="{26B701F6-DC33-3641-8840-70187BAC70DC}" type="presParOf" srcId="{845BBDCD-984E-284D-A54C-32B75ED83E7D}" destId="{2FE8B5AC-0206-EC44-A855-FE6850BEBE9D}" srcOrd="0" destOrd="0" presId="urn:microsoft.com/office/officeart/2009/3/layout/HorizontalOrganizationChart#270"/>
    <dgm:cxn modelId="{B47E78D6-2BDB-9540-B665-8E60DB5BF93A}" type="presParOf" srcId="{845BBDCD-984E-284D-A54C-32B75ED83E7D}" destId="{D50974DF-6D7A-F444-BF0E-78CF01135A96}" srcOrd="1" destOrd="0" presId="urn:microsoft.com/office/officeart/2009/3/layout/HorizontalOrganizationChart#270"/>
    <dgm:cxn modelId="{E0FB604C-EECE-084C-800B-D44E2309F226}" type="presParOf" srcId="{8F3D8770-B71E-8549-84E2-92F3F455E0A2}" destId="{AF9A3F8A-A751-FB47-98B1-FAA3F329891B}" srcOrd="1" destOrd="0" presId="urn:microsoft.com/office/officeart/2009/3/layout/HorizontalOrganizationChart#270"/>
    <dgm:cxn modelId="{932ACE60-18AA-C14D-A3C6-000F6D2387A0}" type="presParOf" srcId="{AF9A3F8A-A751-FB47-98B1-FAA3F329891B}" destId="{533A456C-1A5E-0340-9FE0-02DF2CA9A32E}" srcOrd="0" destOrd="0" presId="urn:microsoft.com/office/officeart/2009/3/layout/HorizontalOrganizationChart#270"/>
    <dgm:cxn modelId="{F0D37FD5-7DAF-0642-8CB5-886150BDCFEB}" type="presParOf" srcId="{AF9A3F8A-A751-FB47-98B1-FAA3F329891B}" destId="{F8C7A927-6F4E-4D4F-AE87-42F373A75E3A}" srcOrd="1" destOrd="0" presId="urn:microsoft.com/office/officeart/2009/3/layout/HorizontalOrganizationChart#270"/>
    <dgm:cxn modelId="{650CA843-513D-B442-936F-52C36CA3ACDA}" type="presParOf" srcId="{F8C7A927-6F4E-4D4F-AE87-42F373A75E3A}" destId="{07A99F5D-EB64-5145-BF99-1BA14707AF8B}" srcOrd="0" destOrd="0" presId="urn:microsoft.com/office/officeart/2009/3/layout/HorizontalOrganizationChart#270"/>
    <dgm:cxn modelId="{892C4465-C915-B344-8132-1F2CB55D133D}" type="presParOf" srcId="{07A99F5D-EB64-5145-BF99-1BA14707AF8B}" destId="{06945230-D6C8-9140-9379-6A2CA5FF924C}" srcOrd="0" destOrd="0" presId="urn:microsoft.com/office/officeart/2009/3/layout/HorizontalOrganizationChart#270"/>
    <dgm:cxn modelId="{BA2354BD-44BF-4644-A45D-D1F29CB36A9F}" type="presParOf" srcId="{07A99F5D-EB64-5145-BF99-1BA14707AF8B}" destId="{26B05963-9981-B94F-A801-ABD9157CF062}" srcOrd="1" destOrd="0" presId="urn:microsoft.com/office/officeart/2009/3/layout/HorizontalOrganizationChart#270"/>
    <dgm:cxn modelId="{FBA68692-0B1D-A44E-981F-3AC1D2860BCD}" type="presParOf" srcId="{F8C7A927-6F4E-4D4F-AE87-42F373A75E3A}" destId="{E8ACCE51-E735-6945-9773-3F5895FB2B5B}" srcOrd="1" destOrd="0" presId="urn:microsoft.com/office/officeart/2009/3/layout/HorizontalOrganizationChart#270"/>
    <dgm:cxn modelId="{93D6F6F5-9F1E-EC48-B2AE-59609E496040}" type="presParOf" srcId="{F8C7A927-6F4E-4D4F-AE87-42F373A75E3A}" destId="{3ADF884D-EA22-1B4A-B0B4-90508F4EC8F5}" srcOrd="2" destOrd="0" presId="urn:microsoft.com/office/officeart/2009/3/layout/HorizontalOrganizationChart#270"/>
    <dgm:cxn modelId="{313426AA-43E0-8B47-87B2-E4FBF073616F}" type="presParOf" srcId="{AF9A3F8A-A751-FB47-98B1-FAA3F329891B}" destId="{550DC28A-E354-F445-82C3-C6CFFCE3829B}" srcOrd="2" destOrd="0" presId="urn:microsoft.com/office/officeart/2009/3/layout/HorizontalOrganizationChart#270"/>
    <dgm:cxn modelId="{B34A7E71-409B-B146-92B5-BAE460EBDE4C}" type="presParOf" srcId="{AF9A3F8A-A751-FB47-98B1-FAA3F329891B}" destId="{9A505618-43BF-F948-99FC-D6A7A2E3AC0E}" srcOrd="3" destOrd="0" presId="urn:microsoft.com/office/officeart/2009/3/layout/HorizontalOrganizationChart#270"/>
    <dgm:cxn modelId="{F43A1CE0-4D3B-894F-A384-A1717F55714C}" type="presParOf" srcId="{9A505618-43BF-F948-99FC-D6A7A2E3AC0E}" destId="{1A97A3AF-CDB5-D349-8EB7-914E0D973E03}" srcOrd="0" destOrd="0" presId="urn:microsoft.com/office/officeart/2009/3/layout/HorizontalOrganizationChart#270"/>
    <dgm:cxn modelId="{3BA1FA0F-FDB9-E146-A84B-7A76C9A7F767}" type="presParOf" srcId="{1A97A3AF-CDB5-D349-8EB7-914E0D973E03}" destId="{1197FFB7-1745-8F4B-A4C6-AD5C7A7A2CB7}" srcOrd="0" destOrd="0" presId="urn:microsoft.com/office/officeart/2009/3/layout/HorizontalOrganizationChart#270"/>
    <dgm:cxn modelId="{A9E43EDC-7B0E-6542-9893-731E062180C4}" type="presParOf" srcId="{1A97A3AF-CDB5-D349-8EB7-914E0D973E03}" destId="{1CBB69FD-F29B-864E-97D9-685822A711C7}" srcOrd="1" destOrd="0" presId="urn:microsoft.com/office/officeart/2009/3/layout/HorizontalOrganizationChart#270"/>
    <dgm:cxn modelId="{F547FE7B-A658-2246-9B2D-C1BBBF104695}" type="presParOf" srcId="{9A505618-43BF-F948-99FC-D6A7A2E3AC0E}" destId="{54B81BCB-F7B5-A148-AAA7-5486EF834F56}" srcOrd="1" destOrd="0" presId="urn:microsoft.com/office/officeart/2009/3/layout/HorizontalOrganizationChart#270"/>
    <dgm:cxn modelId="{5B02AF3D-D809-9D44-91FA-0BEEA9B59D3B}" type="presParOf" srcId="{9A505618-43BF-F948-99FC-D6A7A2E3AC0E}" destId="{692C17FE-2CBE-1E44-BE14-0E41F42C1CA7}" srcOrd="2" destOrd="0" presId="urn:microsoft.com/office/officeart/2009/3/layout/HorizontalOrganizationChart#270"/>
    <dgm:cxn modelId="{A4A94A88-DF1B-4642-B47C-D5C6B3552729}" type="presParOf" srcId="{AF9A3F8A-A751-FB47-98B1-FAA3F329891B}" destId="{1A9F2004-A2CD-D245-BC32-4EBDD35075E3}" srcOrd="4" destOrd="0" presId="urn:microsoft.com/office/officeart/2009/3/layout/HorizontalOrganizationChart#270"/>
    <dgm:cxn modelId="{B9268640-4DEA-5E4C-94CF-2ECACF749385}" type="presParOf" srcId="{AF9A3F8A-A751-FB47-98B1-FAA3F329891B}" destId="{852A92C3-3554-4841-A2DA-BC92ECD5EE33}" srcOrd="5" destOrd="0" presId="urn:microsoft.com/office/officeart/2009/3/layout/HorizontalOrganizationChart#270"/>
    <dgm:cxn modelId="{D9FCC10B-27AF-2442-8EF1-347725685700}" type="presParOf" srcId="{852A92C3-3554-4841-A2DA-BC92ECD5EE33}" destId="{94CC1935-1D03-F64D-B48F-62D1C32F4FEC}" srcOrd="0" destOrd="0" presId="urn:microsoft.com/office/officeart/2009/3/layout/HorizontalOrganizationChart#270"/>
    <dgm:cxn modelId="{BDAA43B7-CE6D-B341-BACD-59DC44071140}" type="presParOf" srcId="{94CC1935-1D03-F64D-B48F-62D1C32F4FEC}" destId="{7118EDF3-BB99-8D46-B87F-4BF2B899D0D4}" srcOrd="0" destOrd="0" presId="urn:microsoft.com/office/officeart/2009/3/layout/HorizontalOrganizationChart#270"/>
    <dgm:cxn modelId="{55B1FDD9-7A88-6548-B988-BAF346F62C25}" type="presParOf" srcId="{94CC1935-1D03-F64D-B48F-62D1C32F4FEC}" destId="{78B5A75E-952C-0244-A54C-F0EDC930758A}" srcOrd="1" destOrd="0" presId="urn:microsoft.com/office/officeart/2009/3/layout/HorizontalOrganizationChart#270"/>
    <dgm:cxn modelId="{33B9414C-BB76-A542-83A6-9C2DBE137CDB}" type="presParOf" srcId="{852A92C3-3554-4841-A2DA-BC92ECD5EE33}" destId="{AC964A42-8A6D-F546-A572-2D017310F381}" srcOrd="1" destOrd="0" presId="urn:microsoft.com/office/officeart/2009/3/layout/HorizontalOrganizationChart#270"/>
    <dgm:cxn modelId="{6037AB4E-7DD4-9B4B-BE98-4CC5EFF0A510}" type="presParOf" srcId="{852A92C3-3554-4841-A2DA-BC92ECD5EE33}" destId="{C3D6A58A-1873-BC4F-927A-FFFEF5A8B7C1}" srcOrd="2" destOrd="0" presId="urn:microsoft.com/office/officeart/2009/3/layout/HorizontalOrganizationChart#270"/>
    <dgm:cxn modelId="{236505C9-ED02-E148-8DC4-C1C2250C3A81}" type="presParOf" srcId="{8F3D8770-B71E-8549-84E2-92F3F455E0A2}" destId="{E168960C-3B27-F844-BEC3-6DD1E61F9868}" srcOrd="2" destOrd="0" presId="urn:microsoft.com/office/officeart/2009/3/layout/HorizontalOrganizationChart#270"/>
    <dgm:cxn modelId="{087E73CC-47F7-3549-B0D2-493D9649388F}" type="presParOf" srcId="{91B6875D-D8C2-8C44-8643-6944A0AEA03A}" destId="{5CCD648F-823B-634B-8765-7B3321E764BD}" srcOrd="2" destOrd="0" presId="urn:microsoft.com/office/officeart/2009/3/layout/HorizontalOrganizationChart#270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869630CA-A2C6-624F-B12F-499B6FD81707}" type="doc">
      <dgm:prSet loTypeId="urn:microsoft.com/office/officeart/2009/3/layout/HorizontalOrganizationChart#271" loCatId="" qsTypeId="urn:microsoft.com/office/officeart/2005/8/quickstyle/simple1#299" qsCatId="simple" csTypeId="urn:microsoft.com/office/officeart/2005/8/colors/accent5_1#299" csCatId="accent5" phldr="1"/>
      <dgm:spPr/>
      <dgm:t>
        <a:bodyPr/>
        <a:lstStyle/>
        <a:p>
          <a:endParaRPr lang="zh-CN" altLang="en-US"/>
        </a:p>
      </dgm:t>
    </dgm:pt>
    <dgm:pt modelId="{5DDD7D89-5BC9-9D48-8B6E-80084CBC36CC}">
      <dgm:prSet phldrT="[文本]"/>
      <dgm:spPr/>
      <dgm:t>
        <a:bodyPr/>
        <a:lstStyle/>
        <a:p>
          <a:r>
            <a:rPr lang="zh-CN" altLang="en-US" dirty="0"/>
            <a:t>社会基本矛盾及其规律</a:t>
          </a:r>
        </a:p>
      </dgm:t>
    </dgm:pt>
    <dgm:pt modelId="{CE58ADAD-F65B-3648-A401-763489A92F21}" type="par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1D0D1668-670C-594D-8A94-8F35ACDB3776}" type="sib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8E8C5716-2D80-5140-8738-1758487BF204}">
      <dgm:prSet phldrT="[文本]"/>
      <dgm:spPr/>
      <dgm:t>
        <a:bodyPr/>
        <a:lstStyle/>
        <a:p>
          <a:r>
            <a:rPr lang="zh-CN" altLang="en-US" dirty="0"/>
            <a:t>社会的本质</a:t>
          </a:r>
        </a:p>
      </dgm:t>
    </dgm:pt>
    <dgm:pt modelId="{0D219F04-48A0-4545-8648-BFF61F3F025A}" type="par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EF883CAE-7AB0-824D-B6F5-2E58C6E87E1F}" type="sib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81E69BB0-33D5-1348-99CF-19BD25B637B1}">
      <dgm:prSet phldrT="[文本]"/>
      <dgm:spPr/>
      <dgm:t>
        <a:bodyPr/>
        <a:lstStyle/>
        <a:p>
          <a:r>
            <a:rPr lang="zh-CN" altLang="en-US" dirty="0"/>
            <a:t>社会矛盾</a:t>
          </a:r>
        </a:p>
      </dgm:t>
    </dgm:pt>
    <dgm:pt modelId="{11B3327E-DBFE-AA4B-8A9B-C10D418CB2BF}" type="par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2A3D02D0-5524-F246-9B63-EDF9B8022414}" type="sib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1F3C2E10-24E1-5C48-8B21-525C9429A009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社会划分</a:t>
          </a:r>
        </a:p>
      </dgm:t>
    </dgm:pt>
    <dgm:pt modelId="{142071D6-39B0-FE42-B777-5EECC5326368}" type="par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180A4799-10B4-734E-AAC5-ABFFE34CC236}" type="sib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C072AE7B-606D-D74C-9DF2-BC65E641E4A3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生产关系</a:t>
          </a:r>
        </a:p>
      </dgm:t>
    </dgm:pt>
    <dgm:pt modelId="{C6730399-3BCB-9747-9A7F-5BCF9B7D433C}" type="par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37A74BCB-241C-924C-8A78-660FFF0D52B0}" type="sib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74011B9C-DE9D-D74A-A552-7FB2E9953FF6}">
      <dgm:prSet/>
      <dgm:spPr/>
      <dgm:t>
        <a:bodyPr/>
        <a:lstStyle/>
        <a:p>
          <a:r>
            <a:rPr lang="zh-CN" altLang="en-US" dirty="0"/>
            <a:t>人的发展</a:t>
          </a:r>
        </a:p>
      </dgm:t>
    </dgm:pt>
    <dgm:pt modelId="{73609675-6728-6A43-9999-5F9F4970D27A}" type="par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DD3464ED-7578-A14C-9F30-A4EE60F558B5}" type="sib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725FCAA7-C9CE-D047-A709-8DF7049C0BE2}">
      <dgm:prSet/>
      <dgm:spPr/>
      <dgm:t>
        <a:bodyPr/>
        <a:lstStyle/>
        <a:p>
          <a:r>
            <a:rPr lang="zh-CN" altLang="en-US"/>
            <a:t>技术</a:t>
          </a:r>
        </a:p>
      </dgm:t>
    </dgm:pt>
    <dgm:pt modelId="{C90B9DD2-3FE4-144E-94B8-550F0330807A}" type="par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C8AE652-39BE-F444-89D0-B3E80100856D}" type="sib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393DEA0-67BB-7841-917D-CCD88E3231AD}" type="pres">
      <dgm:prSet presAssocID="{869630CA-A2C6-624F-B12F-499B6FD8170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1B6875D-D8C2-8C44-8643-6944A0AEA03A}" type="pres">
      <dgm:prSet presAssocID="{5DDD7D89-5BC9-9D48-8B6E-80084CBC36CC}" presName="hierRoot1" presStyleCnt="0">
        <dgm:presLayoutVars>
          <dgm:hierBranch val="init"/>
        </dgm:presLayoutVars>
      </dgm:prSet>
      <dgm:spPr/>
    </dgm:pt>
    <dgm:pt modelId="{D077B376-4C5B-7249-9876-5A5C4EBB34C1}" type="pres">
      <dgm:prSet presAssocID="{5DDD7D89-5BC9-9D48-8B6E-80084CBC36CC}" presName="rootComposite1" presStyleCnt="0"/>
      <dgm:spPr/>
    </dgm:pt>
    <dgm:pt modelId="{FC00ACB0-AF6C-9347-A05A-48AACC02145A}" type="pres">
      <dgm:prSet presAssocID="{5DDD7D89-5BC9-9D48-8B6E-80084CBC36CC}" presName="rootText1" presStyleLbl="node0" presStyleIdx="0" presStyleCnt="1" custScaleX="168587" custScaleY="20864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04C0F5E-9E01-AB4D-9F97-147A08E41D9C}" type="pres">
      <dgm:prSet presAssocID="{5DDD7D89-5BC9-9D48-8B6E-80084CBC36C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5C26FBF5-98C3-2B45-8F68-19F6DF1EAA2B}" type="pres">
      <dgm:prSet presAssocID="{5DDD7D89-5BC9-9D48-8B6E-80084CBC36CC}" presName="hierChild2" presStyleCnt="0"/>
      <dgm:spPr/>
    </dgm:pt>
    <dgm:pt modelId="{CC0CD46B-5BDC-0C4B-A110-AE31F6254B9B}" type="pres">
      <dgm:prSet presAssocID="{0D219F04-48A0-4545-8648-BFF61F3F025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21C21CCE-6029-DA44-98A5-6F38E5A779D2}" type="pres">
      <dgm:prSet presAssocID="{8E8C5716-2D80-5140-8738-1758487BF204}" presName="hierRoot2" presStyleCnt="0">
        <dgm:presLayoutVars>
          <dgm:hierBranch val="init"/>
        </dgm:presLayoutVars>
      </dgm:prSet>
      <dgm:spPr/>
    </dgm:pt>
    <dgm:pt modelId="{A496BFE8-70E1-A843-842D-80FB7E28CC70}" type="pres">
      <dgm:prSet presAssocID="{8E8C5716-2D80-5140-8738-1758487BF204}" presName="rootComposite" presStyleCnt="0"/>
      <dgm:spPr/>
    </dgm:pt>
    <dgm:pt modelId="{45F7F4BB-96D3-4340-BCDB-D66716AF1E4E}" type="pres">
      <dgm:prSet presAssocID="{8E8C5716-2D80-5140-8738-1758487BF20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4DC4C1-FB41-684A-8B44-01DC22C3BA8E}" type="pres">
      <dgm:prSet presAssocID="{8E8C5716-2D80-5140-8738-1758487BF20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A9E47502-B2D0-7947-9DA2-BF0E851A1A6F}" type="pres">
      <dgm:prSet presAssocID="{8E8C5716-2D80-5140-8738-1758487BF204}" presName="hierChild4" presStyleCnt="0"/>
      <dgm:spPr/>
    </dgm:pt>
    <dgm:pt modelId="{00008562-35AA-3F4F-BFB5-3EE16DE0F833}" type="pres">
      <dgm:prSet presAssocID="{8E8C5716-2D80-5140-8738-1758487BF204}" presName="hierChild5" presStyleCnt="0"/>
      <dgm:spPr/>
    </dgm:pt>
    <dgm:pt modelId="{1EED639C-4B97-2846-8A4D-B3B70DC21234}" type="pres">
      <dgm:prSet presAssocID="{11B3327E-DBFE-AA4B-8A9B-C10D418CB2B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BF1BE4C-D008-FD48-8944-6A9E48BA44ED}" type="pres">
      <dgm:prSet presAssocID="{81E69BB0-33D5-1348-99CF-19BD25B637B1}" presName="hierRoot2" presStyleCnt="0">
        <dgm:presLayoutVars>
          <dgm:hierBranch val="init"/>
        </dgm:presLayoutVars>
      </dgm:prSet>
      <dgm:spPr/>
    </dgm:pt>
    <dgm:pt modelId="{32D5F7B9-5C5A-8E41-8ED6-CD4DC3E017EB}" type="pres">
      <dgm:prSet presAssocID="{81E69BB0-33D5-1348-99CF-19BD25B637B1}" presName="rootComposite" presStyleCnt="0"/>
      <dgm:spPr/>
    </dgm:pt>
    <dgm:pt modelId="{AAE5BDC8-AEA7-D340-BB72-32EE89E6BEC2}" type="pres">
      <dgm:prSet presAssocID="{81E69BB0-33D5-1348-99CF-19BD25B637B1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8FD13E-B973-6A40-A51D-8ED1B6720F1A}" type="pres">
      <dgm:prSet presAssocID="{81E69BB0-33D5-1348-99CF-19BD25B637B1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6B219A5D-C8BF-3D49-9032-33E695F00E73}" type="pres">
      <dgm:prSet presAssocID="{81E69BB0-33D5-1348-99CF-19BD25B637B1}" presName="hierChild4" presStyleCnt="0"/>
      <dgm:spPr/>
    </dgm:pt>
    <dgm:pt modelId="{AFBDA4A8-FEF4-AC41-92A6-7E5262FDD152}" type="pres">
      <dgm:prSet presAssocID="{81E69BB0-33D5-1348-99CF-19BD25B637B1}" presName="hierChild5" presStyleCnt="0"/>
      <dgm:spPr/>
    </dgm:pt>
    <dgm:pt modelId="{602163EA-E261-BF4A-85F6-58877EA8AE53}" type="pres">
      <dgm:prSet presAssocID="{142071D6-39B0-FE42-B777-5EECC5326368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8F3D8770-B71E-8549-84E2-92F3F455E0A2}" type="pres">
      <dgm:prSet presAssocID="{1F3C2E10-24E1-5C48-8B21-525C9429A009}" presName="hierRoot2" presStyleCnt="0">
        <dgm:presLayoutVars>
          <dgm:hierBranch val="init"/>
        </dgm:presLayoutVars>
      </dgm:prSet>
      <dgm:spPr/>
    </dgm:pt>
    <dgm:pt modelId="{845BBDCD-984E-284D-A54C-32B75ED83E7D}" type="pres">
      <dgm:prSet presAssocID="{1F3C2E10-24E1-5C48-8B21-525C9429A009}" presName="rootComposite" presStyleCnt="0"/>
      <dgm:spPr/>
    </dgm:pt>
    <dgm:pt modelId="{2FE8B5AC-0206-EC44-A855-FE6850BEBE9D}" type="pres">
      <dgm:prSet presAssocID="{1F3C2E10-24E1-5C48-8B21-525C9429A00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0974DF-6D7A-F444-BF0E-78CF01135A96}" type="pres">
      <dgm:prSet presAssocID="{1F3C2E10-24E1-5C48-8B21-525C9429A00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F9A3F8A-A751-FB47-98B1-FAA3F329891B}" type="pres">
      <dgm:prSet presAssocID="{1F3C2E10-24E1-5C48-8B21-525C9429A009}" presName="hierChild4" presStyleCnt="0"/>
      <dgm:spPr/>
    </dgm:pt>
    <dgm:pt modelId="{533A456C-1A5E-0340-9FE0-02DF2CA9A32E}" type="pres">
      <dgm:prSet presAssocID="{C6730399-3BCB-9747-9A7F-5BCF9B7D433C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F8C7A927-6F4E-4D4F-AE87-42F373A75E3A}" type="pres">
      <dgm:prSet presAssocID="{C072AE7B-606D-D74C-9DF2-BC65E641E4A3}" presName="hierRoot2" presStyleCnt="0">
        <dgm:presLayoutVars>
          <dgm:hierBranch val="init"/>
        </dgm:presLayoutVars>
      </dgm:prSet>
      <dgm:spPr/>
    </dgm:pt>
    <dgm:pt modelId="{07A99F5D-EB64-5145-BF99-1BA14707AF8B}" type="pres">
      <dgm:prSet presAssocID="{C072AE7B-606D-D74C-9DF2-BC65E641E4A3}" presName="rootComposite" presStyleCnt="0"/>
      <dgm:spPr/>
    </dgm:pt>
    <dgm:pt modelId="{06945230-D6C8-9140-9379-6A2CA5FF924C}" type="pres">
      <dgm:prSet presAssocID="{C072AE7B-606D-D74C-9DF2-BC65E641E4A3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B05963-9981-B94F-A801-ABD9157CF062}" type="pres">
      <dgm:prSet presAssocID="{C072AE7B-606D-D74C-9DF2-BC65E641E4A3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E8ACCE51-E735-6945-9773-3F5895FB2B5B}" type="pres">
      <dgm:prSet presAssocID="{C072AE7B-606D-D74C-9DF2-BC65E641E4A3}" presName="hierChild4" presStyleCnt="0"/>
      <dgm:spPr/>
    </dgm:pt>
    <dgm:pt modelId="{3ADF884D-EA22-1B4A-B0B4-90508F4EC8F5}" type="pres">
      <dgm:prSet presAssocID="{C072AE7B-606D-D74C-9DF2-BC65E641E4A3}" presName="hierChild5" presStyleCnt="0"/>
      <dgm:spPr/>
    </dgm:pt>
    <dgm:pt modelId="{550DC28A-E354-F445-82C3-C6CFFCE3829B}" type="pres">
      <dgm:prSet presAssocID="{73609675-6728-6A43-9999-5F9F4970D27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9A505618-43BF-F948-99FC-D6A7A2E3AC0E}" type="pres">
      <dgm:prSet presAssocID="{74011B9C-DE9D-D74A-A552-7FB2E9953FF6}" presName="hierRoot2" presStyleCnt="0">
        <dgm:presLayoutVars>
          <dgm:hierBranch val="init"/>
        </dgm:presLayoutVars>
      </dgm:prSet>
      <dgm:spPr/>
    </dgm:pt>
    <dgm:pt modelId="{1A97A3AF-CDB5-D349-8EB7-914E0D973E03}" type="pres">
      <dgm:prSet presAssocID="{74011B9C-DE9D-D74A-A552-7FB2E9953FF6}" presName="rootComposite" presStyleCnt="0"/>
      <dgm:spPr/>
    </dgm:pt>
    <dgm:pt modelId="{1197FFB7-1745-8F4B-A4C6-AD5C7A7A2CB7}" type="pres">
      <dgm:prSet presAssocID="{74011B9C-DE9D-D74A-A552-7FB2E9953FF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CBB69FD-F29B-864E-97D9-685822A711C7}" type="pres">
      <dgm:prSet presAssocID="{74011B9C-DE9D-D74A-A552-7FB2E9953FF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54B81BCB-F7B5-A148-AAA7-5486EF834F56}" type="pres">
      <dgm:prSet presAssocID="{74011B9C-DE9D-D74A-A552-7FB2E9953FF6}" presName="hierChild4" presStyleCnt="0"/>
      <dgm:spPr/>
    </dgm:pt>
    <dgm:pt modelId="{692C17FE-2CBE-1E44-BE14-0E41F42C1CA7}" type="pres">
      <dgm:prSet presAssocID="{74011B9C-DE9D-D74A-A552-7FB2E9953FF6}" presName="hierChild5" presStyleCnt="0"/>
      <dgm:spPr/>
    </dgm:pt>
    <dgm:pt modelId="{1A9F2004-A2CD-D245-BC32-4EBDD35075E3}" type="pres">
      <dgm:prSet presAssocID="{C90B9DD2-3FE4-144E-94B8-550F0330807A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852A92C3-3554-4841-A2DA-BC92ECD5EE33}" type="pres">
      <dgm:prSet presAssocID="{725FCAA7-C9CE-D047-A709-8DF7049C0BE2}" presName="hierRoot2" presStyleCnt="0">
        <dgm:presLayoutVars>
          <dgm:hierBranch val="init"/>
        </dgm:presLayoutVars>
      </dgm:prSet>
      <dgm:spPr/>
    </dgm:pt>
    <dgm:pt modelId="{94CC1935-1D03-F64D-B48F-62D1C32F4FEC}" type="pres">
      <dgm:prSet presAssocID="{725FCAA7-C9CE-D047-A709-8DF7049C0BE2}" presName="rootComposite" presStyleCnt="0"/>
      <dgm:spPr/>
    </dgm:pt>
    <dgm:pt modelId="{7118EDF3-BB99-8D46-B87F-4BF2B899D0D4}" type="pres">
      <dgm:prSet presAssocID="{725FCAA7-C9CE-D047-A709-8DF7049C0BE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B5A75E-952C-0244-A54C-F0EDC930758A}" type="pres">
      <dgm:prSet presAssocID="{725FCAA7-C9CE-D047-A709-8DF7049C0BE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AC964A42-8A6D-F546-A572-2D017310F381}" type="pres">
      <dgm:prSet presAssocID="{725FCAA7-C9CE-D047-A709-8DF7049C0BE2}" presName="hierChild4" presStyleCnt="0"/>
      <dgm:spPr/>
    </dgm:pt>
    <dgm:pt modelId="{C3D6A58A-1873-BC4F-927A-FFFEF5A8B7C1}" type="pres">
      <dgm:prSet presAssocID="{725FCAA7-C9CE-D047-A709-8DF7049C0BE2}" presName="hierChild5" presStyleCnt="0"/>
      <dgm:spPr/>
    </dgm:pt>
    <dgm:pt modelId="{E168960C-3B27-F844-BEC3-6DD1E61F9868}" type="pres">
      <dgm:prSet presAssocID="{1F3C2E10-24E1-5C48-8B21-525C9429A009}" presName="hierChild5" presStyleCnt="0"/>
      <dgm:spPr/>
    </dgm:pt>
    <dgm:pt modelId="{5CCD648F-823B-634B-8765-7B3321E764BD}" type="pres">
      <dgm:prSet presAssocID="{5DDD7D89-5BC9-9D48-8B6E-80084CBC36CC}" presName="hierChild3" presStyleCnt="0"/>
      <dgm:spPr/>
    </dgm:pt>
  </dgm:ptLst>
  <dgm:cxnLst>
    <dgm:cxn modelId="{81A73649-7195-A34D-AA2F-FD4DB7A5813A}" srcId="{1F3C2E10-24E1-5C48-8B21-525C9429A009}" destId="{725FCAA7-C9CE-D047-A709-8DF7049C0BE2}" srcOrd="2" destOrd="0" parTransId="{C90B9DD2-3FE4-144E-94B8-550F0330807A}" sibTransId="{3C8AE652-39BE-F444-89D0-B3E80100856D}"/>
    <dgm:cxn modelId="{00D93770-4CFA-CD47-8E08-A4D590F801AD}" type="presOf" srcId="{C90B9DD2-3FE4-144E-94B8-550F0330807A}" destId="{1A9F2004-A2CD-D245-BC32-4EBDD35075E3}" srcOrd="0" destOrd="0" presId="urn:microsoft.com/office/officeart/2009/3/layout/HorizontalOrganizationChart#271"/>
    <dgm:cxn modelId="{0FF24BD5-76DB-1842-BDB3-378E746CD21D}" type="presOf" srcId="{725FCAA7-C9CE-D047-A709-8DF7049C0BE2}" destId="{78B5A75E-952C-0244-A54C-F0EDC930758A}" srcOrd="1" destOrd="0" presId="urn:microsoft.com/office/officeart/2009/3/layout/HorizontalOrganizationChart#271"/>
    <dgm:cxn modelId="{DAD0C43B-7E00-C049-A43E-42B4B145A7EE}" srcId="{1F3C2E10-24E1-5C48-8B21-525C9429A009}" destId="{C072AE7B-606D-D74C-9DF2-BC65E641E4A3}" srcOrd="0" destOrd="0" parTransId="{C6730399-3BCB-9747-9A7F-5BCF9B7D433C}" sibTransId="{37A74BCB-241C-924C-8A78-660FFF0D52B0}"/>
    <dgm:cxn modelId="{4EC04FC4-E87C-4D4A-BE47-D03F2CF1CA6E}" type="presOf" srcId="{C6730399-3BCB-9747-9A7F-5BCF9B7D433C}" destId="{533A456C-1A5E-0340-9FE0-02DF2CA9A32E}" srcOrd="0" destOrd="0" presId="urn:microsoft.com/office/officeart/2009/3/layout/HorizontalOrganizationChart#271"/>
    <dgm:cxn modelId="{937EB38D-7F65-3046-BBA4-24F5139EC95B}" srcId="{5DDD7D89-5BC9-9D48-8B6E-80084CBC36CC}" destId="{8E8C5716-2D80-5140-8738-1758487BF204}" srcOrd="0" destOrd="0" parTransId="{0D219F04-48A0-4545-8648-BFF61F3F025A}" sibTransId="{EF883CAE-7AB0-824D-B6F5-2E58C6E87E1F}"/>
    <dgm:cxn modelId="{43DCFB20-503A-2840-84B7-28B474FDD160}" type="presOf" srcId="{81E69BB0-33D5-1348-99CF-19BD25B637B1}" destId="{468FD13E-B973-6A40-A51D-8ED1B6720F1A}" srcOrd="1" destOrd="0" presId="urn:microsoft.com/office/officeart/2009/3/layout/HorizontalOrganizationChart#271"/>
    <dgm:cxn modelId="{08AE7539-859A-7B49-89B5-4CA91E67EB80}" srcId="{1F3C2E10-24E1-5C48-8B21-525C9429A009}" destId="{74011B9C-DE9D-D74A-A552-7FB2E9953FF6}" srcOrd="1" destOrd="0" parTransId="{73609675-6728-6A43-9999-5F9F4970D27A}" sibTransId="{DD3464ED-7578-A14C-9F30-A4EE60F558B5}"/>
    <dgm:cxn modelId="{833D6B55-1AD6-EB45-BA6D-B0F97F444A71}" type="presOf" srcId="{142071D6-39B0-FE42-B777-5EECC5326368}" destId="{602163EA-E261-BF4A-85F6-58877EA8AE53}" srcOrd="0" destOrd="0" presId="urn:microsoft.com/office/officeart/2009/3/layout/HorizontalOrganizationChart#271"/>
    <dgm:cxn modelId="{6597219E-BEA4-034D-8727-EA376AF2A0D3}" type="presOf" srcId="{8E8C5716-2D80-5140-8738-1758487BF204}" destId="{45F7F4BB-96D3-4340-BCDB-D66716AF1E4E}" srcOrd="0" destOrd="0" presId="urn:microsoft.com/office/officeart/2009/3/layout/HorizontalOrganizationChart#271"/>
    <dgm:cxn modelId="{C4F3754E-6F4A-EA47-92C4-E0180B64434B}" type="presOf" srcId="{1F3C2E10-24E1-5C48-8B21-525C9429A009}" destId="{D50974DF-6D7A-F444-BF0E-78CF01135A96}" srcOrd="1" destOrd="0" presId="urn:microsoft.com/office/officeart/2009/3/layout/HorizontalOrganizationChart#271"/>
    <dgm:cxn modelId="{4FE72BBC-6974-A445-8884-DD6FF77B05CE}" type="presOf" srcId="{74011B9C-DE9D-D74A-A552-7FB2E9953FF6}" destId="{1197FFB7-1745-8F4B-A4C6-AD5C7A7A2CB7}" srcOrd="0" destOrd="0" presId="urn:microsoft.com/office/officeart/2009/3/layout/HorizontalOrganizationChart#271"/>
    <dgm:cxn modelId="{414DDF4B-C4A1-AD45-B9C2-BFEF5C70D0F2}" type="presOf" srcId="{725FCAA7-C9CE-D047-A709-8DF7049C0BE2}" destId="{7118EDF3-BB99-8D46-B87F-4BF2B899D0D4}" srcOrd="0" destOrd="0" presId="urn:microsoft.com/office/officeart/2009/3/layout/HorizontalOrganizationChart#271"/>
    <dgm:cxn modelId="{8D481AF1-AE1F-2C4D-B6C1-64B6EB96AACA}" type="presOf" srcId="{81E69BB0-33D5-1348-99CF-19BD25B637B1}" destId="{AAE5BDC8-AEA7-D340-BB72-32EE89E6BEC2}" srcOrd="0" destOrd="0" presId="urn:microsoft.com/office/officeart/2009/3/layout/HorizontalOrganizationChart#271"/>
    <dgm:cxn modelId="{D93F2DDB-6D48-724D-B736-DA78728CFC46}" type="presOf" srcId="{73609675-6728-6A43-9999-5F9F4970D27A}" destId="{550DC28A-E354-F445-82C3-C6CFFCE3829B}" srcOrd="0" destOrd="0" presId="urn:microsoft.com/office/officeart/2009/3/layout/HorizontalOrganizationChart#271"/>
    <dgm:cxn modelId="{5C49885F-1B2C-044C-B95B-551B3DFE6ABF}" type="presOf" srcId="{8E8C5716-2D80-5140-8738-1758487BF204}" destId="{954DC4C1-FB41-684A-8B44-01DC22C3BA8E}" srcOrd="1" destOrd="0" presId="urn:microsoft.com/office/officeart/2009/3/layout/HorizontalOrganizationChart#271"/>
    <dgm:cxn modelId="{71995742-94B7-A142-A076-F4A2FBD504B8}" type="presOf" srcId="{11B3327E-DBFE-AA4B-8A9B-C10D418CB2BF}" destId="{1EED639C-4B97-2846-8A4D-B3B70DC21234}" srcOrd="0" destOrd="0" presId="urn:microsoft.com/office/officeart/2009/3/layout/HorizontalOrganizationChart#271"/>
    <dgm:cxn modelId="{4742992A-0378-914A-84CE-00AC522E874C}" type="presOf" srcId="{869630CA-A2C6-624F-B12F-499B6FD81707}" destId="{3393DEA0-67BB-7841-917D-CCD88E3231AD}" srcOrd="0" destOrd="0" presId="urn:microsoft.com/office/officeart/2009/3/layout/HorizontalOrganizationChart#271"/>
    <dgm:cxn modelId="{38FEC05F-715C-7347-B2BB-FAD9CE438DD3}" type="presOf" srcId="{74011B9C-DE9D-D74A-A552-7FB2E9953FF6}" destId="{1CBB69FD-F29B-864E-97D9-685822A711C7}" srcOrd="1" destOrd="0" presId="urn:microsoft.com/office/officeart/2009/3/layout/HorizontalOrganizationChart#271"/>
    <dgm:cxn modelId="{B821DB07-CD0A-E547-932E-8F51C85307C4}" srcId="{5DDD7D89-5BC9-9D48-8B6E-80084CBC36CC}" destId="{1F3C2E10-24E1-5C48-8B21-525C9429A009}" srcOrd="2" destOrd="0" parTransId="{142071D6-39B0-FE42-B777-5EECC5326368}" sibTransId="{180A4799-10B4-734E-AAC5-ABFFE34CC236}"/>
    <dgm:cxn modelId="{1A0E414E-127F-E743-8647-681AB99B966E}" srcId="{869630CA-A2C6-624F-B12F-499B6FD81707}" destId="{5DDD7D89-5BC9-9D48-8B6E-80084CBC36CC}" srcOrd="0" destOrd="0" parTransId="{CE58ADAD-F65B-3648-A401-763489A92F21}" sibTransId="{1D0D1668-670C-594D-8A94-8F35ACDB3776}"/>
    <dgm:cxn modelId="{E9008910-208E-FA48-9946-6DF5918BCF6E}" type="presOf" srcId="{5DDD7D89-5BC9-9D48-8B6E-80084CBC36CC}" destId="{704C0F5E-9E01-AB4D-9F97-147A08E41D9C}" srcOrd="1" destOrd="0" presId="urn:microsoft.com/office/officeart/2009/3/layout/HorizontalOrganizationChart#271"/>
    <dgm:cxn modelId="{82E3644C-FF5B-9E47-9FD7-8568CE415133}" type="presOf" srcId="{C072AE7B-606D-D74C-9DF2-BC65E641E4A3}" destId="{26B05963-9981-B94F-A801-ABD9157CF062}" srcOrd="1" destOrd="0" presId="urn:microsoft.com/office/officeart/2009/3/layout/HorizontalOrganizationChart#271"/>
    <dgm:cxn modelId="{A8A2C830-CA0B-9A41-9088-4C7AFAB14428}" type="presOf" srcId="{C072AE7B-606D-D74C-9DF2-BC65E641E4A3}" destId="{06945230-D6C8-9140-9379-6A2CA5FF924C}" srcOrd="0" destOrd="0" presId="urn:microsoft.com/office/officeart/2009/3/layout/HorizontalOrganizationChart#271"/>
    <dgm:cxn modelId="{FFE15586-9098-EC4A-B486-AC709502E87A}" type="presOf" srcId="{0D219F04-48A0-4545-8648-BFF61F3F025A}" destId="{CC0CD46B-5BDC-0C4B-A110-AE31F6254B9B}" srcOrd="0" destOrd="0" presId="urn:microsoft.com/office/officeart/2009/3/layout/HorizontalOrganizationChart#271"/>
    <dgm:cxn modelId="{BA42A328-360C-0E48-A298-5F2E6D2F4834}" type="presOf" srcId="{1F3C2E10-24E1-5C48-8B21-525C9429A009}" destId="{2FE8B5AC-0206-EC44-A855-FE6850BEBE9D}" srcOrd="0" destOrd="0" presId="urn:microsoft.com/office/officeart/2009/3/layout/HorizontalOrganizationChart#271"/>
    <dgm:cxn modelId="{ED35EF62-A3C7-8E43-AC48-1E4C449B1D06}" type="presOf" srcId="{5DDD7D89-5BC9-9D48-8B6E-80084CBC36CC}" destId="{FC00ACB0-AF6C-9347-A05A-48AACC02145A}" srcOrd="0" destOrd="0" presId="urn:microsoft.com/office/officeart/2009/3/layout/HorizontalOrganizationChart#271"/>
    <dgm:cxn modelId="{A1CFA3E8-136D-6E41-BFEA-09E68AE59C9E}" srcId="{5DDD7D89-5BC9-9D48-8B6E-80084CBC36CC}" destId="{81E69BB0-33D5-1348-99CF-19BD25B637B1}" srcOrd="1" destOrd="0" parTransId="{11B3327E-DBFE-AA4B-8A9B-C10D418CB2BF}" sibTransId="{2A3D02D0-5524-F246-9B63-EDF9B8022414}"/>
    <dgm:cxn modelId="{0B12E98D-064C-AC45-B55B-7FD7A968D309}" type="presParOf" srcId="{3393DEA0-67BB-7841-917D-CCD88E3231AD}" destId="{91B6875D-D8C2-8C44-8643-6944A0AEA03A}" srcOrd="0" destOrd="0" presId="urn:microsoft.com/office/officeart/2009/3/layout/HorizontalOrganizationChart#271"/>
    <dgm:cxn modelId="{587972E3-CAFA-8C45-9609-38FC35A4B9B2}" type="presParOf" srcId="{91B6875D-D8C2-8C44-8643-6944A0AEA03A}" destId="{D077B376-4C5B-7249-9876-5A5C4EBB34C1}" srcOrd="0" destOrd="0" presId="urn:microsoft.com/office/officeart/2009/3/layout/HorizontalOrganizationChart#271"/>
    <dgm:cxn modelId="{786E0EEF-1B48-9046-9414-6BF22293F5AD}" type="presParOf" srcId="{D077B376-4C5B-7249-9876-5A5C4EBB34C1}" destId="{FC00ACB0-AF6C-9347-A05A-48AACC02145A}" srcOrd="0" destOrd="0" presId="urn:microsoft.com/office/officeart/2009/3/layout/HorizontalOrganizationChart#271"/>
    <dgm:cxn modelId="{3330EDDC-6239-DE4D-82B6-0BAFE888A542}" type="presParOf" srcId="{D077B376-4C5B-7249-9876-5A5C4EBB34C1}" destId="{704C0F5E-9E01-AB4D-9F97-147A08E41D9C}" srcOrd="1" destOrd="0" presId="urn:microsoft.com/office/officeart/2009/3/layout/HorizontalOrganizationChart#271"/>
    <dgm:cxn modelId="{7EBB9892-0DC8-A44A-ADD7-2EBEFE1375EC}" type="presParOf" srcId="{91B6875D-D8C2-8C44-8643-6944A0AEA03A}" destId="{5C26FBF5-98C3-2B45-8F68-19F6DF1EAA2B}" srcOrd="1" destOrd="0" presId="urn:microsoft.com/office/officeart/2009/3/layout/HorizontalOrganizationChart#271"/>
    <dgm:cxn modelId="{B5655030-0CB3-5549-8291-9E530E61F886}" type="presParOf" srcId="{5C26FBF5-98C3-2B45-8F68-19F6DF1EAA2B}" destId="{CC0CD46B-5BDC-0C4B-A110-AE31F6254B9B}" srcOrd="0" destOrd="0" presId="urn:microsoft.com/office/officeart/2009/3/layout/HorizontalOrganizationChart#271"/>
    <dgm:cxn modelId="{1486959F-D8D8-2D41-BCA8-D378F4E12B68}" type="presParOf" srcId="{5C26FBF5-98C3-2B45-8F68-19F6DF1EAA2B}" destId="{21C21CCE-6029-DA44-98A5-6F38E5A779D2}" srcOrd="1" destOrd="0" presId="urn:microsoft.com/office/officeart/2009/3/layout/HorizontalOrganizationChart#271"/>
    <dgm:cxn modelId="{907C6400-4A5A-3F41-A340-1C85A3E5B366}" type="presParOf" srcId="{21C21CCE-6029-DA44-98A5-6F38E5A779D2}" destId="{A496BFE8-70E1-A843-842D-80FB7E28CC70}" srcOrd="0" destOrd="0" presId="urn:microsoft.com/office/officeart/2009/3/layout/HorizontalOrganizationChart#271"/>
    <dgm:cxn modelId="{687C1B72-E8B6-1F4A-A987-13186A83B5AA}" type="presParOf" srcId="{A496BFE8-70E1-A843-842D-80FB7E28CC70}" destId="{45F7F4BB-96D3-4340-BCDB-D66716AF1E4E}" srcOrd="0" destOrd="0" presId="urn:microsoft.com/office/officeart/2009/3/layout/HorizontalOrganizationChart#271"/>
    <dgm:cxn modelId="{55E245A6-1E67-1840-B073-E170BC83DC3C}" type="presParOf" srcId="{A496BFE8-70E1-A843-842D-80FB7E28CC70}" destId="{954DC4C1-FB41-684A-8B44-01DC22C3BA8E}" srcOrd="1" destOrd="0" presId="urn:microsoft.com/office/officeart/2009/3/layout/HorizontalOrganizationChart#271"/>
    <dgm:cxn modelId="{991E4DFF-E70E-D948-A84C-38AB4B142E74}" type="presParOf" srcId="{21C21CCE-6029-DA44-98A5-6F38E5A779D2}" destId="{A9E47502-B2D0-7947-9DA2-BF0E851A1A6F}" srcOrd="1" destOrd="0" presId="urn:microsoft.com/office/officeart/2009/3/layout/HorizontalOrganizationChart#271"/>
    <dgm:cxn modelId="{010A0C83-5313-484F-B8E9-8DE1D8C53E8A}" type="presParOf" srcId="{21C21CCE-6029-DA44-98A5-6F38E5A779D2}" destId="{00008562-35AA-3F4F-BFB5-3EE16DE0F833}" srcOrd="2" destOrd="0" presId="urn:microsoft.com/office/officeart/2009/3/layout/HorizontalOrganizationChart#271"/>
    <dgm:cxn modelId="{572698CD-47EA-6249-9211-15DCCE8E0B64}" type="presParOf" srcId="{5C26FBF5-98C3-2B45-8F68-19F6DF1EAA2B}" destId="{1EED639C-4B97-2846-8A4D-B3B70DC21234}" srcOrd="2" destOrd="0" presId="urn:microsoft.com/office/officeart/2009/3/layout/HorizontalOrganizationChart#271"/>
    <dgm:cxn modelId="{FB00E22C-1072-714D-A383-9D8926EDD7BE}" type="presParOf" srcId="{5C26FBF5-98C3-2B45-8F68-19F6DF1EAA2B}" destId="{EBF1BE4C-D008-FD48-8944-6A9E48BA44ED}" srcOrd="3" destOrd="0" presId="urn:microsoft.com/office/officeart/2009/3/layout/HorizontalOrganizationChart#271"/>
    <dgm:cxn modelId="{8DFBBCA7-6F11-FE41-9AB9-1B9020E0FB45}" type="presParOf" srcId="{EBF1BE4C-D008-FD48-8944-6A9E48BA44ED}" destId="{32D5F7B9-5C5A-8E41-8ED6-CD4DC3E017EB}" srcOrd="0" destOrd="0" presId="urn:microsoft.com/office/officeart/2009/3/layout/HorizontalOrganizationChart#271"/>
    <dgm:cxn modelId="{6C04822A-D84D-7E47-AE2C-EB147F626DA2}" type="presParOf" srcId="{32D5F7B9-5C5A-8E41-8ED6-CD4DC3E017EB}" destId="{AAE5BDC8-AEA7-D340-BB72-32EE89E6BEC2}" srcOrd="0" destOrd="0" presId="urn:microsoft.com/office/officeart/2009/3/layout/HorizontalOrganizationChart#271"/>
    <dgm:cxn modelId="{FA9F7441-E7CA-1045-A1AC-2A91142C6022}" type="presParOf" srcId="{32D5F7B9-5C5A-8E41-8ED6-CD4DC3E017EB}" destId="{468FD13E-B973-6A40-A51D-8ED1B6720F1A}" srcOrd="1" destOrd="0" presId="urn:microsoft.com/office/officeart/2009/3/layout/HorizontalOrganizationChart#271"/>
    <dgm:cxn modelId="{CB56C4C0-50B8-4044-BC80-F427B814277E}" type="presParOf" srcId="{EBF1BE4C-D008-FD48-8944-6A9E48BA44ED}" destId="{6B219A5D-C8BF-3D49-9032-33E695F00E73}" srcOrd="1" destOrd="0" presId="urn:microsoft.com/office/officeart/2009/3/layout/HorizontalOrganizationChart#271"/>
    <dgm:cxn modelId="{820EDC06-1D1A-D741-9CBA-A9E2CB3D277F}" type="presParOf" srcId="{EBF1BE4C-D008-FD48-8944-6A9E48BA44ED}" destId="{AFBDA4A8-FEF4-AC41-92A6-7E5262FDD152}" srcOrd="2" destOrd="0" presId="urn:microsoft.com/office/officeart/2009/3/layout/HorizontalOrganizationChart#271"/>
    <dgm:cxn modelId="{2B248413-0002-754E-8F77-FD3212407AAE}" type="presParOf" srcId="{5C26FBF5-98C3-2B45-8F68-19F6DF1EAA2B}" destId="{602163EA-E261-BF4A-85F6-58877EA8AE53}" srcOrd="4" destOrd="0" presId="urn:microsoft.com/office/officeart/2009/3/layout/HorizontalOrganizationChart#271"/>
    <dgm:cxn modelId="{B9B73796-37EB-5642-B03D-671725793687}" type="presParOf" srcId="{5C26FBF5-98C3-2B45-8F68-19F6DF1EAA2B}" destId="{8F3D8770-B71E-8549-84E2-92F3F455E0A2}" srcOrd="5" destOrd="0" presId="urn:microsoft.com/office/officeart/2009/3/layout/HorizontalOrganizationChart#271"/>
    <dgm:cxn modelId="{ED331EDF-08A8-5B48-81DF-16F8EF47ABC6}" type="presParOf" srcId="{8F3D8770-B71E-8549-84E2-92F3F455E0A2}" destId="{845BBDCD-984E-284D-A54C-32B75ED83E7D}" srcOrd="0" destOrd="0" presId="urn:microsoft.com/office/officeart/2009/3/layout/HorizontalOrganizationChart#271"/>
    <dgm:cxn modelId="{D08A7913-FAF4-7147-9735-986926896448}" type="presParOf" srcId="{845BBDCD-984E-284D-A54C-32B75ED83E7D}" destId="{2FE8B5AC-0206-EC44-A855-FE6850BEBE9D}" srcOrd="0" destOrd="0" presId="urn:microsoft.com/office/officeart/2009/3/layout/HorizontalOrganizationChart#271"/>
    <dgm:cxn modelId="{E732D973-2974-4248-829E-7A42C3C6E769}" type="presParOf" srcId="{845BBDCD-984E-284D-A54C-32B75ED83E7D}" destId="{D50974DF-6D7A-F444-BF0E-78CF01135A96}" srcOrd="1" destOrd="0" presId="urn:microsoft.com/office/officeart/2009/3/layout/HorizontalOrganizationChart#271"/>
    <dgm:cxn modelId="{CBE3C110-8C6B-9F4D-BFE9-F1F34913D30C}" type="presParOf" srcId="{8F3D8770-B71E-8549-84E2-92F3F455E0A2}" destId="{AF9A3F8A-A751-FB47-98B1-FAA3F329891B}" srcOrd="1" destOrd="0" presId="urn:microsoft.com/office/officeart/2009/3/layout/HorizontalOrganizationChart#271"/>
    <dgm:cxn modelId="{EDAA705E-F521-054E-8BE3-9873224C492E}" type="presParOf" srcId="{AF9A3F8A-A751-FB47-98B1-FAA3F329891B}" destId="{533A456C-1A5E-0340-9FE0-02DF2CA9A32E}" srcOrd="0" destOrd="0" presId="urn:microsoft.com/office/officeart/2009/3/layout/HorizontalOrganizationChart#271"/>
    <dgm:cxn modelId="{78383349-7800-C84F-ABEB-5049006C383F}" type="presParOf" srcId="{AF9A3F8A-A751-FB47-98B1-FAA3F329891B}" destId="{F8C7A927-6F4E-4D4F-AE87-42F373A75E3A}" srcOrd="1" destOrd="0" presId="urn:microsoft.com/office/officeart/2009/3/layout/HorizontalOrganizationChart#271"/>
    <dgm:cxn modelId="{5B7C3995-47B2-3E41-98A0-DB4DE027C66A}" type="presParOf" srcId="{F8C7A927-6F4E-4D4F-AE87-42F373A75E3A}" destId="{07A99F5D-EB64-5145-BF99-1BA14707AF8B}" srcOrd="0" destOrd="0" presId="urn:microsoft.com/office/officeart/2009/3/layout/HorizontalOrganizationChart#271"/>
    <dgm:cxn modelId="{FDDF60C3-7AD7-2A45-9229-0F83F4B3DF83}" type="presParOf" srcId="{07A99F5D-EB64-5145-BF99-1BA14707AF8B}" destId="{06945230-D6C8-9140-9379-6A2CA5FF924C}" srcOrd="0" destOrd="0" presId="urn:microsoft.com/office/officeart/2009/3/layout/HorizontalOrganizationChart#271"/>
    <dgm:cxn modelId="{B1B56451-7356-204B-A3F0-9E5E7818E8D5}" type="presParOf" srcId="{07A99F5D-EB64-5145-BF99-1BA14707AF8B}" destId="{26B05963-9981-B94F-A801-ABD9157CF062}" srcOrd="1" destOrd="0" presId="urn:microsoft.com/office/officeart/2009/3/layout/HorizontalOrganizationChart#271"/>
    <dgm:cxn modelId="{CE8F8D03-FCB8-BC4D-B616-8DC1B846F4A6}" type="presParOf" srcId="{F8C7A927-6F4E-4D4F-AE87-42F373A75E3A}" destId="{E8ACCE51-E735-6945-9773-3F5895FB2B5B}" srcOrd="1" destOrd="0" presId="urn:microsoft.com/office/officeart/2009/3/layout/HorizontalOrganizationChart#271"/>
    <dgm:cxn modelId="{4624FBC9-1693-1B4B-A6AE-18A52142AB68}" type="presParOf" srcId="{F8C7A927-6F4E-4D4F-AE87-42F373A75E3A}" destId="{3ADF884D-EA22-1B4A-B0B4-90508F4EC8F5}" srcOrd="2" destOrd="0" presId="urn:microsoft.com/office/officeart/2009/3/layout/HorizontalOrganizationChart#271"/>
    <dgm:cxn modelId="{A549530E-0EB2-264A-9C91-BA3242AEC95F}" type="presParOf" srcId="{AF9A3F8A-A751-FB47-98B1-FAA3F329891B}" destId="{550DC28A-E354-F445-82C3-C6CFFCE3829B}" srcOrd="2" destOrd="0" presId="urn:microsoft.com/office/officeart/2009/3/layout/HorizontalOrganizationChart#271"/>
    <dgm:cxn modelId="{0E3BC0CA-6193-2C4C-941D-F1621916A73E}" type="presParOf" srcId="{AF9A3F8A-A751-FB47-98B1-FAA3F329891B}" destId="{9A505618-43BF-F948-99FC-D6A7A2E3AC0E}" srcOrd="3" destOrd="0" presId="urn:microsoft.com/office/officeart/2009/3/layout/HorizontalOrganizationChart#271"/>
    <dgm:cxn modelId="{BAC87272-41B0-7F43-BC72-E90E63AAF560}" type="presParOf" srcId="{9A505618-43BF-F948-99FC-D6A7A2E3AC0E}" destId="{1A97A3AF-CDB5-D349-8EB7-914E0D973E03}" srcOrd="0" destOrd="0" presId="urn:microsoft.com/office/officeart/2009/3/layout/HorizontalOrganizationChart#271"/>
    <dgm:cxn modelId="{3EE45F8C-E786-F146-A540-BFD5FAB06002}" type="presParOf" srcId="{1A97A3AF-CDB5-D349-8EB7-914E0D973E03}" destId="{1197FFB7-1745-8F4B-A4C6-AD5C7A7A2CB7}" srcOrd="0" destOrd="0" presId="urn:microsoft.com/office/officeart/2009/3/layout/HorizontalOrganizationChart#271"/>
    <dgm:cxn modelId="{4DB1A704-B6AE-344A-9A5A-9E471E4EB49D}" type="presParOf" srcId="{1A97A3AF-CDB5-D349-8EB7-914E0D973E03}" destId="{1CBB69FD-F29B-864E-97D9-685822A711C7}" srcOrd="1" destOrd="0" presId="urn:microsoft.com/office/officeart/2009/3/layout/HorizontalOrganizationChart#271"/>
    <dgm:cxn modelId="{7E855F83-E2A8-1944-9761-8861BDFA58CF}" type="presParOf" srcId="{9A505618-43BF-F948-99FC-D6A7A2E3AC0E}" destId="{54B81BCB-F7B5-A148-AAA7-5486EF834F56}" srcOrd="1" destOrd="0" presId="urn:microsoft.com/office/officeart/2009/3/layout/HorizontalOrganizationChart#271"/>
    <dgm:cxn modelId="{DDC82399-CE4B-2E4D-B23D-224B2ED81AAE}" type="presParOf" srcId="{9A505618-43BF-F948-99FC-D6A7A2E3AC0E}" destId="{692C17FE-2CBE-1E44-BE14-0E41F42C1CA7}" srcOrd="2" destOrd="0" presId="urn:microsoft.com/office/officeart/2009/3/layout/HorizontalOrganizationChart#271"/>
    <dgm:cxn modelId="{32484BFE-B3B8-D24D-B417-7ECCE20F0528}" type="presParOf" srcId="{AF9A3F8A-A751-FB47-98B1-FAA3F329891B}" destId="{1A9F2004-A2CD-D245-BC32-4EBDD35075E3}" srcOrd="4" destOrd="0" presId="urn:microsoft.com/office/officeart/2009/3/layout/HorizontalOrganizationChart#271"/>
    <dgm:cxn modelId="{223B76BE-C809-7847-828D-090CB23B4F3F}" type="presParOf" srcId="{AF9A3F8A-A751-FB47-98B1-FAA3F329891B}" destId="{852A92C3-3554-4841-A2DA-BC92ECD5EE33}" srcOrd="5" destOrd="0" presId="urn:microsoft.com/office/officeart/2009/3/layout/HorizontalOrganizationChart#271"/>
    <dgm:cxn modelId="{E74BDCF7-CB46-0F43-A499-8E70AD6F09FB}" type="presParOf" srcId="{852A92C3-3554-4841-A2DA-BC92ECD5EE33}" destId="{94CC1935-1D03-F64D-B48F-62D1C32F4FEC}" srcOrd="0" destOrd="0" presId="urn:microsoft.com/office/officeart/2009/3/layout/HorizontalOrganizationChart#271"/>
    <dgm:cxn modelId="{D33E6523-F651-8E4A-9341-C7D3406CFAF5}" type="presParOf" srcId="{94CC1935-1D03-F64D-B48F-62D1C32F4FEC}" destId="{7118EDF3-BB99-8D46-B87F-4BF2B899D0D4}" srcOrd="0" destOrd="0" presId="urn:microsoft.com/office/officeart/2009/3/layout/HorizontalOrganizationChart#271"/>
    <dgm:cxn modelId="{EE9439D1-637A-524A-91DC-41729319192A}" type="presParOf" srcId="{94CC1935-1D03-F64D-B48F-62D1C32F4FEC}" destId="{78B5A75E-952C-0244-A54C-F0EDC930758A}" srcOrd="1" destOrd="0" presId="urn:microsoft.com/office/officeart/2009/3/layout/HorizontalOrganizationChart#271"/>
    <dgm:cxn modelId="{EB890704-CEC3-B74E-8D83-469E7A59DC49}" type="presParOf" srcId="{852A92C3-3554-4841-A2DA-BC92ECD5EE33}" destId="{AC964A42-8A6D-F546-A572-2D017310F381}" srcOrd="1" destOrd="0" presId="urn:microsoft.com/office/officeart/2009/3/layout/HorizontalOrganizationChart#271"/>
    <dgm:cxn modelId="{44D4C126-B64C-8546-A0F4-B027DC451530}" type="presParOf" srcId="{852A92C3-3554-4841-A2DA-BC92ECD5EE33}" destId="{C3D6A58A-1873-BC4F-927A-FFFEF5A8B7C1}" srcOrd="2" destOrd="0" presId="urn:microsoft.com/office/officeart/2009/3/layout/HorizontalOrganizationChart#271"/>
    <dgm:cxn modelId="{D176B768-61BE-5B46-8AB5-EF5648D19B8A}" type="presParOf" srcId="{8F3D8770-B71E-8549-84E2-92F3F455E0A2}" destId="{E168960C-3B27-F844-BEC3-6DD1E61F9868}" srcOrd="2" destOrd="0" presId="urn:microsoft.com/office/officeart/2009/3/layout/HorizontalOrganizationChart#271"/>
    <dgm:cxn modelId="{2257F160-EFA0-4F49-8E79-F53ADC82328B}" type="presParOf" srcId="{91B6875D-D8C2-8C44-8643-6944A0AEA03A}" destId="{5CCD648F-823B-634B-8765-7B3321E764BD}" srcOrd="2" destOrd="0" presId="urn:microsoft.com/office/officeart/2009/3/layout/HorizontalOrganizationChart#27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72" loCatId="" qsTypeId="urn:microsoft.com/office/officeart/2005/8/quickstyle/simple1#300" qsCatId="simple" csTypeId="urn:microsoft.com/office/officeart/2005/8/colors/accent5_1#300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pPr algn="l"/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pPr algn="l"/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pPr algn="l"/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pPr algn="l"/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pPr algn="l"/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B21B3666-FAAA-834C-924E-3A4D05AFADFB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划分方式</a:t>
          </a:r>
        </a:p>
      </dgm:t>
    </dgm:pt>
    <dgm:pt modelId="{03D58288-85CA-E148-AC5E-0F633AC9A2A0}" type="parTrans" cxnId="{069A934A-8A41-9746-A1B4-6D0F36C15E34}">
      <dgm:prSet/>
      <dgm:spPr/>
      <dgm:t>
        <a:bodyPr/>
        <a:lstStyle/>
        <a:p>
          <a:pPr algn="l"/>
          <a:endParaRPr lang="zh-CN" altLang="en-US"/>
        </a:p>
      </dgm:t>
    </dgm:pt>
    <dgm:pt modelId="{78402B87-5954-6647-AA1D-08DB0EE01AE0}" type="sibTrans" cxnId="{069A934A-8A41-9746-A1B4-6D0F36C15E34}">
      <dgm:prSet/>
      <dgm:spPr/>
      <dgm:t>
        <a:bodyPr/>
        <a:lstStyle/>
        <a:p>
          <a:endParaRPr lang="zh-CN" altLang="en-US"/>
        </a:p>
      </dgm:t>
    </dgm:pt>
    <dgm:pt modelId="{FAD48995-F868-A44A-AD38-A9904116CC3D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社会形态发展特点</a:t>
          </a:r>
        </a:p>
      </dgm:t>
    </dgm:pt>
    <dgm:pt modelId="{0E5AE2CC-6EC4-1341-B5A4-5A7DAA6A1BB5}" type="parTrans" cxnId="{D3DC59FE-2AB0-2E45-BEB4-3DA5AEAA5096}">
      <dgm:prSet/>
      <dgm:spPr/>
      <dgm:t>
        <a:bodyPr/>
        <a:lstStyle/>
        <a:p>
          <a:pPr algn="l"/>
          <a:endParaRPr lang="zh-CN" altLang="en-US"/>
        </a:p>
      </dgm:t>
    </dgm:pt>
    <dgm:pt modelId="{20F18E50-C319-5D45-8CAF-BC3B1FCBF874}" type="sibTrans" cxnId="{D3DC59FE-2AB0-2E45-BEB4-3DA5AEAA509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35301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1472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7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7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3" presStyleIdx="2" presStyleCnt="7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9108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3" presStyleCnt="7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3" presStyleCnt="7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4" presStyleCnt="7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4" presStyleCnt="7" custScaleX="161127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06162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</dgm:pt>
    <dgm:pt modelId="{DABF05F6-76A2-8641-A751-A87C1918463B}" type="pres">
      <dgm:prSet presAssocID="{03D58288-85CA-E148-AC5E-0F633AC9A2A0}" presName="Name64" presStyleLbl="parChTrans1D3" presStyleIdx="5" presStyleCnt="7"/>
      <dgm:spPr/>
      <dgm:t>
        <a:bodyPr/>
        <a:lstStyle/>
        <a:p>
          <a:endParaRPr lang="zh-CN" altLang="en-US"/>
        </a:p>
      </dgm:t>
    </dgm:pt>
    <dgm:pt modelId="{7F9B0056-B647-2549-B0E4-B9D7FE96D490}" type="pres">
      <dgm:prSet presAssocID="{B21B3666-FAAA-834C-924E-3A4D05AFADFB}" presName="hierRoot2" presStyleCnt="0">
        <dgm:presLayoutVars>
          <dgm:hierBranch val="init"/>
        </dgm:presLayoutVars>
      </dgm:prSet>
      <dgm:spPr/>
    </dgm:pt>
    <dgm:pt modelId="{665DE05C-1566-384E-9CC0-92B8E0E21B4E}" type="pres">
      <dgm:prSet presAssocID="{B21B3666-FAAA-834C-924E-3A4D05AFADFB}" presName="rootComposite" presStyleCnt="0"/>
      <dgm:spPr/>
    </dgm:pt>
    <dgm:pt modelId="{86CA5234-4F2A-4840-8EEB-56CF343CEFFE}" type="pres">
      <dgm:prSet presAssocID="{B21B3666-FAAA-834C-924E-3A4D05AFADFB}" presName="rootText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C54E28-179F-D74F-8109-9AC5247C95CE}" type="pres">
      <dgm:prSet presAssocID="{B21B3666-FAAA-834C-924E-3A4D05AFADFB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40373F12-CC27-DC4A-AFFD-EBD7372675E5}" type="pres">
      <dgm:prSet presAssocID="{B21B3666-FAAA-834C-924E-3A4D05AFADFB}" presName="hierChild4" presStyleCnt="0"/>
      <dgm:spPr/>
    </dgm:pt>
    <dgm:pt modelId="{25C64850-F866-4F4D-9B7E-9A43A633548F}" type="pres">
      <dgm:prSet presAssocID="{B21B3666-FAAA-834C-924E-3A4D05AFADFB}" presName="hierChild5" presStyleCnt="0"/>
      <dgm:spPr/>
    </dgm:pt>
    <dgm:pt modelId="{6F734531-389A-4B49-B326-5E65DD8524C4}" type="pres">
      <dgm:prSet presAssocID="{0E5AE2CC-6EC4-1341-B5A4-5A7DAA6A1BB5}" presName="Name64" presStyleLbl="parChTrans1D3" presStyleIdx="6" presStyleCnt="7"/>
      <dgm:spPr/>
      <dgm:t>
        <a:bodyPr/>
        <a:lstStyle/>
        <a:p>
          <a:endParaRPr lang="zh-CN" altLang="en-US"/>
        </a:p>
      </dgm:t>
    </dgm:pt>
    <dgm:pt modelId="{BB80D6E6-3C95-E342-845E-E93EB39F38DD}" type="pres">
      <dgm:prSet presAssocID="{FAD48995-F868-A44A-AD38-A9904116CC3D}" presName="hierRoot2" presStyleCnt="0">
        <dgm:presLayoutVars>
          <dgm:hierBranch val="init"/>
        </dgm:presLayoutVars>
      </dgm:prSet>
      <dgm:spPr/>
    </dgm:pt>
    <dgm:pt modelId="{6AD09491-1DEC-A740-A81C-BE6D78E675DE}" type="pres">
      <dgm:prSet presAssocID="{FAD48995-F868-A44A-AD38-A9904116CC3D}" presName="rootComposite" presStyleCnt="0"/>
      <dgm:spPr/>
    </dgm:pt>
    <dgm:pt modelId="{F8620CB5-7A23-FD43-ACFA-1F5109B4C9C8}" type="pres">
      <dgm:prSet presAssocID="{FAD48995-F868-A44A-AD38-A9904116CC3D}" presName="rootText" presStyleLbl="node3" presStyleIdx="6" presStyleCnt="7" custScaleX="15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9C9BA04-534E-FB4E-89B1-3E422F962F4A}" type="pres">
      <dgm:prSet presAssocID="{FAD48995-F868-A44A-AD38-A9904116CC3D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61090962-1A96-3F42-AC7B-41ECAA176E5A}" type="pres">
      <dgm:prSet presAssocID="{FAD48995-F868-A44A-AD38-A9904116CC3D}" presName="hierChild4" presStyleCnt="0"/>
      <dgm:spPr/>
    </dgm:pt>
    <dgm:pt modelId="{AE5DED04-E706-574A-BB6E-3BD31087B2A4}" type="pres">
      <dgm:prSet presAssocID="{FAD48995-F868-A44A-AD38-A9904116CC3D}" presName="hierChild5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8B191B3-E4EA-CC40-871A-895A7B036853}" type="presOf" srcId="{B21B3666-FAAA-834C-924E-3A4D05AFADFB}" destId="{86CA5234-4F2A-4840-8EEB-56CF343CEFFE}" srcOrd="0" destOrd="0" presId="urn:microsoft.com/office/officeart/2009/3/layout/HorizontalOrganizationChart#272"/>
    <dgm:cxn modelId="{F2058DD5-F136-0D40-8BC1-359947FFAA5D}" type="presOf" srcId="{4685CA47-9AC7-E740-98BE-6E7FE0604AE1}" destId="{159FA9EF-79C1-E544-9199-2809346B57B3}" srcOrd="1" destOrd="0" presId="urn:microsoft.com/office/officeart/2009/3/layout/HorizontalOrganizationChart#272"/>
    <dgm:cxn modelId="{069A934A-8A41-9746-A1B4-6D0F36C15E34}" srcId="{9ACEFF22-BFCE-304E-9C13-8A241477B3A7}" destId="{B21B3666-FAAA-834C-924E-3A4D05AFADFB}" srcOrd="0" destOrd="0" parTransId="{03D58288-85CA-E148-AC5E-0F633AC9A2A0}" sibTransId="{78402B87-5954-6647-AA1D-08DB0EE01AE0}"/>
    <dgm:cxn modelId="{65868377-3A8D-EB4B-B656-6AF6F26F5468}" type="presOf" srcId="{7F63ACE5-BBC4-2948-8504-F8232C50C59A}" destId="{FF856479-0540-B24E-B5E1-3DD7DBAA399B}" srcOrd="1" destOrd="0" presId="urn:microsoft.com/office/officeart/2009/3/layout/HorizontalOrganizationChart#272"/>
    <dgm:cxn modelId="{F01A1701-E9AA-1842-91BC-485D304C5E5B}" type="presOf" srcId="{E7386FE0-53A1-404E-B6E5-80A6002B2276}" destId="{D4D184D5-F84D-5E4C-B811-71F07B2B2DBA}" srcOrd="0" destOrd="0" presId="urn:microsoft.com/office/officeart/2009/3/layout/HorizontalOrganizationChart#272"/>
    <dgm:cxn modelId="{30C250B2-14B2-614F-BE64-0980F03A665D}" type="presOf" srcId="{637E5DC8-941B-2F4A-B1AE-0817F4316227}" destId="{9FBC76AB-212F-8940-888B-CD4C9FC59450}" srcOrd="0" destOrd="0" presId="urn:microsoft.com/office/officeart/2009/3/layout/HorizontalOrganizationChart#272"/>
    <dgm:cxn modelId="{E4DC4D5A-05E6-7A41-A87A-48A756366FC6}" type="presOf" srcId="{79C81943-C7EC-7749-B6FF-744D2722EEDE}" destId="{625E0A28-F7FF-EF4F-AC04-9C5B6F1A70E3}" srcOrd="0" destOrd="0" presId="urn:microsoft.com/office/officeart/2009/3/layout/HorizontalOrganizationChart#272"/>
    <dgm:cxn modelId="{C6609C9B-9343-5F40-BB8E-C3D271F3E7CC}" type="presOf" srcId="{C84108CA-1057-DA43-95F3-7CAF5FF654B0}" destId="{2288FD34-22BA-704C-AD92-31F9F855B517}" srcOrd="0" destOrd="0" presId="urn:microsoft.com/office/officeart/2009/3/layout/HorizontalOrganizationChart#272"/>
    <dgm:cxn modelId="{F0E5B54B-1BE1-2749-BFB7-0B3A1BD50761}" type="presOf" srcId="{65E9E3D3-0537-D643-B784-73F8876D6C02}" destId="{68DA386D-1296-CD45-AEE7-31F56F68D37D}" srcOrd="1" destOrd="0" presId="urn:microsoft.com/office/officeart/2009/3/layout/HorizontalOrganizationChart#272"/>
    <dgm:cxn modelId="{2CA013F9-61AA-DE47-91DC-1FEE502D7493}" type="presOf" srcId="{305BB09E-89CA-564D-BA60-5C616963122F}" destId="{1A63EF55-B5BE-084D-AD0E-4AEAA20BF751}" srcOrd="0" destOrd="0" presId="urn:microsoft.com/office/officeart/2009/3/layout/HorizontalOrganizationChart#272"/>
    <dgm:cxn modelId="{FB0E7848-0853-1F42-B0DB-E0051E09F5A5}" type="presOf" srcId="{91871658-5C3D-F04D-A1FC-7A5BB58FC96F}" destId="{EA7032B5-8E6A-E14A-9112-5C08890AFF8F}" srcOrd="0" destOrd="0" presId="urn:microsoft.com/office/officeart/2009/3/layout/HorizontalOrganizationChart#272"/>
    <dgm:cxn modelId="{595501F1-396D-4D48-8D4D-19C8FBEC9C69}" type="presOf" srcId="{4685CA47-9AC7-E740-98BE-6E7FE0604AE1}" destId="{42A5C67A-A6F4-3542-A303-30B8DD65057D}" srcOrd="0" destOrd="0" presId="urn:microsoft.com/office/officeart/2009/3/layout/HorizontalOrganizationChart#272"/>
    <dgm:cxn modelId="{7F4E1E6F-CFBC-5E44-A713-9BF052228D9B}" type="presOf" srcId="{03D58288-85CA-E148-AC5E-0F633AC9A2A0}" destId="{DABF05F6-76A2-8641-A751-A87C1918463B}" srcOrd="0" destOrd="0" presId="urn:microsoft.com/office/officeart/2009/3/layout/HorizontalOrganizationChart#272"/>
    <dgm:cxn modelId="{85C1C4DA-4A90-EB4E-A8B6-388424110515}" type="presOf" srcId="{E7386FE0-53A1-404E-B6E5-80A6002B2276}" destId="{AE627B73-9787-CB47-9AE3-DA803173EC5D}" srcOrd="1" destOrd="0" presId="urn:microsoft.com/office/officeart/2009/3/layout/HorizontalOrganizationChart#272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FEF3BC0E-2C08-8242-A68C-370F608AA683}" type="presOf" srcId="{B21B3666-FAAA-834C-924E-3A4D05AFADFB}" destId="{94C54E28-179F-D74F-8109-9AC5247C95CE}" srcOrd="1" destOrd="0" presId="urn:microsoft.com/office/officeart/2009/3/layout/HorizontalOrganizationChart#272"/>
    <dgm:cxn modelId="{B628DDA1-F0C3-8C48-8DAB-86992AFA3A3A}" type="presOf" srcId="{A0EABAA5-54D0-0741-901A-6D73BBA3E62E}" destId="{9AB3D75D-1FF8-D443-8462-BFA587E2FF19}" srcOrd="0" destOrd="0" presId="urn:microsoft.com/office/officeart/2009/3/layout/HorizontalOrganizationChart#272"/>
    <dgm:cxn modelId="{27F7CDC9-AD42-474A-858F-35E75DE3B7BE}" type="presOf" srcId="{5ED491BA-EB6A-0247-88C9-904A7B761D63}" destId="{199E7C18-39A1-9F4B-A107-C8E2CD500D3B}" srcOrd="0" destOrd="0" presId="urn:microsoft.com/office/officeart/2009/3/layout/HorizontalOrganizationChart#272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69989286-D5E6-D24C-AE88-94FA1CA3416D}" type="presOf" srcId="{FAD48995-F868-A44A-AD38-A9904116CC3D}" destId="{B9C9BA04-534E-FB4E-89B1-3E422F962F4A}" srcOrd="1" destOrd="0" presId="urn:microsoft.com/office/officeart/2009/3/layout/HorizontalOrganizationChart#272"/>
    <dgm:cxn modelId="{15335E22-46BB-5F48-AEC2-F27CC68A96F3}" type="presOf" srcId="{EE59202F-5D0E-2649-A635-D88BDB0C20B0}" destId="{D0B204A8-B9E8-E643-872F-70A59EAE9CAD}" srcOrd="0" destOrd="0" presId="urn:microsoft.com/office/officeart/2009/3/layout/HorizontalOrganizationChart#272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C869D453-3808-E64C-A558-818A31EF45C6}" type="presOf" srcId="{B2827381-48E3-4A49-8B5F-57B51E815EAE}" destId="{25F14EB7-6338-6C45-874C-472D5410E015}" srcOrd="0" destOrd="0" presId="urn:microsoft.com/office/officeart/2009/3/layout/HorizontalOrganizationChart#272"/>
    <dgm:cxn modelId="{3C3A25ED-B4CD-364A-84D9-D4BC6911DEE3}" type="presOf" srcId="{076712BA-2E50-5848-B677-800F2BFED1A3}" destId="{231E626E-9D05-C545-8995-4896855CFE35}" srcOrd="1" destOrd="0" presId="urn:microsoft.com/office/officeart/2009/3/layout/HorizontalOrganizationChart#272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3B2DD7D8-E290-7343-A39C-78D0172F47A1}" type="presOf" srcId="{B4148F00-3A48-0541-9DE6-2805FE8C1B5E}" destId="{D769AE1D-24A9-7141-8B33-344BEC6D5DC1}" srcOrd="0" destOrd="0" presId="urn:microsoft.com/office/officeart/2009/3/layout/HorizontalOrganizationChart#272"/>
    <dgm:cxn modelId="{95D523B9-9C3A-624F-A038-7B84DEAC8209}" type="presOf" srcId="{9ACEFF22-BFCE-304E-9C13-8A241477B3A7}" destId="{5AABDCEC-010E-E04D-A7AA-316A16777369}" srcOrd="0" destOrd="0" presId="urn:microsoft.com/office/officeart/2009/3/layout/HorizontalOrganizationChart#272"/>
    <dgm:cxn modelId="{5AB89B2B-2DFD-8D43-81D2-CEAE06B9E29D}" type="presOf" srcId="{B2827381-48E3-4A49-8B5F-57B51E815EAE}" destId="{C52F206F-A8D1-F841-A03B-4FBB5CF72995}" srcOrd="1" destOrd="0" presId="urn:microsoft.com/office/officeart/2009/3/layout/HorizontalOrganizationChart#272"/>
    <dgm:cxn modelId="{E7AE4FB3-D513-4848-9910-7150DEEC6713}" type="presOf" srcId="{9885791D-5342-D04A-8932-E3ECC25322C4}" destId="{4A29E08D-4DED-CC42-9C06-17045CC662CF}" srcOrd="0" destOrd="0" presId="urn:microsoft.com/office/officeart/2009/3/layout/HorizontalOrganizationChart#272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05EB8AFF-EC6E-E542-85E1-E47064C0135A}" type="presOf" srcId="{0E5AE2CC-6EC4-1341-B5A4-5A7DAA6A1BB5}" destId="{6F734531-389A-4B49-B326-5E65DD8524C4}" srcOrd="0" destOrd="0" presId="urn:microsoft.com/office/officeart/2009/3/layout/HorizontalOrganizationChart#272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CBB66996-8001-FC48-AA39-0067538952AF}" type="presOf" srcId="{076712BA-2E50-5848-B677-800F2BFED1A3}" destId="{F261DBFB-B23B-EA4C-B747-4D3ED5B498FB}" srcOrd="0" destOrd="0" presId="urn:microsoft.com/office/officeart/2009/3/layout/HorizontalOrganizationChart#272"/>
    <dgm:cxn modelId="{A3A2EB4A-B3AE-F143-87DA-6FD27A6E6EAF}" type="presOf" srcId="{0D43ED7A-FA38-4D4A-B4E0-BC560BA620EA}" destId="{8730436F-E906-AD48-BC60-EAE6D74A05A9}" srcOrd="0" destOrd="0" presId="urn:microsoft.com/office/officeart/2009/3/layout/HorizontalOrganizationChart#272"/>
    <dgm:cxn modelId="{2FF121BE-544E-6546-ABF7-5E759195DBC9}" type="presOf" srcId="{FAD48995-F868-A44A-AD38-A9904116CC3D}" destId="{F8620CB5-7A23-FD43-ACFA-1F5109B4C9C8}" srcOrd="0" destOrd="0" presId="urn:microsoft.com/office/officeart/2009/3/layout/HorizontalOrganizationChart#272"/>
    <dgm:cxn modelId="{64D07686-72BD-124D-9164-60F06685A324}" type="presOf" srcId="{305BB09E-89CA-564D-BA60-5C616963122F}" destId="{1A0203F5-58B5-D34E-A9AA-DBD26E9E265F}" srcOrd="1" destOrd="0" presId="urn:microsoft.com/office/officeart/2009/3/layout/HorizontalOrganizationChart#272"/>
    <dgm:cxn modelId="{3808289F-0218-A243-8A54-DA613D8B7CA3}" type="presOf" srcId="{65E9E3D3-0537-D643-B784-73F8876D6C02}" destId="{A2E96834-D69F-6C4F-B0B8-656A8D9643B0}" srcOrd="0" destOrd="0" presId="urn:microsoft.com/office/officeart/2009/3/layout/HorizontalOrganizationChart#272"/>
    <dgm:cxn modelId="{795179CE-8E33-EC44-B08C-3E69ABE95598}" type="presOf" srcId="{9885791D-5342-D04A-8932-E3ECC25322C4}" destId="{35D0159D-6C7A-7E4A-BBE6-08E07C25397E}" srcOrd="1" destOrd="0" presId="urn:microsoft.com/office/officeart/2009/3/layout/HorizontalOrganizationChart#272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D3DC59FE-2AB0-2E45-BEB4-3DA5AEAA5096}" srcId="{9ACEFF22-BFCE-304E-9C13-8A241477B3A7}" destId="{FAD48995-F868-A44A-AD38-A9904116CC3D}" srcOrd="1" destOrd="0" parTransId="{0E5AE2CC-6EC4-1341-B5A4-5A7DAA6A1BB5}" sibTransId="{20F18E50-C319-5D45-8CAF-BC3B1FCBF874}"/>
    <dgm:cxn modelId="{8ABDA6A7-D629-AA49-B97D-85DA40FEB4D4}" type="presOf" srcId="{7F63ACE5-BBC4-2948-8504-F8232C50C59A}" destId="{BE9B9E0B-EF28-014C-802F-A2AE8458C85F}" srcOrd="0" destOrd="0" presId="urn:microsoft.com/office/officeart/2009/3/layout/HorizontalOrganizationChart#272"/>
    <dgm:cxn modelId="{3E4A1061-ADAF-234A-A61C-92BF15C8E582}" type="presOf" srcId="{9ACEFF22-BFCE-304E-9C13-8A241477B3A7}" destId="{A1EE76CA-3D32-4745-BB98-C3D94C1C0D80}" srcOrd="1" destOrd="0" presId="urn:microsoft.com/office/officeart/2009/3/layout/HorizontalOrganizationChart#272"/>
    <dgm:cxn modelId="{C234EB75-B688-A844-BC64-575F55589674}" type="presParOf" srcId="{2288FD34-22BA-704C-AD92-31F9F855B517}" destId="{4C3D3FAF-518E-6C49-A2C1-2CE3B2C4A287}" srcOrd="0" destOrd="0" presId="urn:microsoft.com/office/officeart/2009/3/layout/HorizontalOrganizationChart#272"/>
    <dgm:cxn modelId="{AF0B38FF-CB7A-EF4C-9160-7F10887E836E}" type="presParOf" srcId="{4C3D3FAF-518E-6C49-A2C1-2CE3B2C4A287}" destId="{9DB823C8-46C1-AF49-9DF9-A9BE2BEB89AE}" srcOrd="0" destOrd="0" presId="urn:microsoft.com/office/officeart/2009/3/layout/HorizontalOrganizationChart#272"/>
    <dgm:cxn modelId="{6C398325-119C-6A49-8C2F-BB4175D7A825}" type="presParOf" srcId="{9DB823C8-46C1-AF49-9DF9-A9BE2BEB89AE}" destId="{A2E96834-D69F-6C4F-B0B8-656A8D9643B0}" srcOrd="0" destOrd="0" presId="urn:microsoft.com/office/officeart/2009/3/layout/HorizontalOrganizationChart#272"/>
    <dgm:cxn modelId="{815008C7-DD6B-924D-A62C-CBED3B87BC56}" type="presParOf" srcId="{9DB823C8-46C1-AF49-9DF9-A9BE2BEB89AE}" destId="{68DA386D-1296-CD45-AEE7-31F56F68D37D}" srcOrd="1" destOrd="0" presId="urn:microsoft.com/office/officeart/2009/3/layout/HorizontalOrganizationChart#272"/>
    <dgm:cxn modelId="{E8266482-B39F-DC41-AA14-6A3F9C9D2A52}" type="presParOf" srcId="{4C3D3FAF-518E-6C49-A2C1-2CE3B2C4A287}" destId="{896EDC34-08D4-F943-8ECB-6CB25D39512A}" srcOrd="1" destOrd="0" presId="urn:microsoft.com/office/officeart/2009/3/layout/HorizontalOrganizationChart#272"/>
    <dgm:cxn modelId="{08923ECF-97B8-7845-8491-D2B13358BAB5}" type="presParOf" srcId="{896EDC34-08D4-F943-8ECB-6CB25D39512A}" destId="{EA7032B5-8E6A-E14A-9112-5C08890AFF8F}" srcOrd="0" destOrd="0" presId="urn:microsoft.com/office/officeart/2009/3/layout/HorizontalOrganizationChart#272"/>
    <dgm:cxn modelId="{811AB59F-6EF6-A64A-B9CD-348E4AE09C90}" type="presParOf" srcId="{896EDC34-08D4-F943-8ECB-6CB25D39512A}" destId="{DF10D381-A89F-3846-922C-37CCBCB21D49}" srcOrd="1" destOrd="0" presId="urn:microsoft.com/office/officeart/2009/3/layout/HorizontalOrganizationChart#272"/>
    <dgm:cxn modelId="{BACCBBA2-F2CF-324A-A5F4-AB6FEA1D022A}" type="presParOf" srcId="{DF10D381-A89F-3846-922C-37CCBCB21D49}" destId="{D583B74B-E3F2-744F-AEDA-F599741356C8}" srcOrd="0" destOrd="0" presId="urn:microsoft.com/office/officeart/2009/3/layout/HorizontalOrganizationChart#272"/>
    <dgm:cxn modelId="{7931750F-D97E-C441-A5A3-3CD7459D6A89}" type="presParOf" srcId="{D583B74B-E3F2-744F-AEDA-F599741356C8}" destId="{42A5C67A-A6F4-3542-A303-30B8DD65057D}" srcOrd="0" destOrd="0" presId="urn:microsoft.com/office/officeart/2009/3/layout/HorizontalOrganizationChart#272"/>
    <dgm:cxn modelId="{C222B598-D8DC-7243-8FF5-240AE74FC608}" type="presParOf" srcId="{D583B74B-E3F2-744F-AEDA-F599741356C8}" destId="{159FA9EF-79C1-E544-9199-2809346B57B3}" srcOrd="1" destOrd="0" presId="urn:microsoft.com/office/officeart/2009/3/layout/HorizontalOrganizationChart#272"/>
    <dgm:cxn modelId="{86E5C0B4-B7F1-5248-9CA9-B3D9033BF3EA}" type="presParOf" srcId="{DF10D381-A89F-3846-922C-37CCBCB21D49}" destId="{57E3D6CE-58A9-3B4F-BDEF-1CC63E43482F}" srcOrd="1" destOrd="0" presId="urn:microsoft.com/office/officeart/2009/3/layout/HorizontalOrganizationChart#272"/>
    <dgm:cxn modelId="{62C5276D-AEE3-5141-8E42-D54C54E96CE8}" type="presParOf" srcId="{57E3D6CE-58A9-3B4F-BDEF-1CC63E43482F}" destId="{D0B204A8-B9E8-E643-872F-70A59EAE9CAD}" srcOrd="0" destOrd="0" presId="urn:microsoft.com/office/officeart/2009/3/layout/HorizontalOrganizationChart#272"/>
    <dgm:cxn modelId="{1BB71F0C-0EF6-EB4D-BB71-0B50008BC992}" type="presParOf" srcId="{57E3D6CE-58A9-3B4F-BDEF-1CC63E43482F}" destId="{668339D2-AA89-7846-A396-8B9674F019DD}" srcOrd="1" destOrd="0" presId="urn:microsoft.com/office/officeart/2009/3/layout/HorizontalOrganizationChart#272"/>
    <dgm:cxn modelId="{EF50A885-C8A0-6E45-973B-CDBE0E1A3B05}" type="presParOf" srcId="{668339D2-AA89-7846-A396-8B9674F019DD}" destId="{B200EBD8-B627-E449-8B0D-F970F0AC2256}" srcOrd="0" destOrd="0" presId="urn:microsoft.com/office/officeart/2009/3/layout/HorizontalOrganizationChart#272"/>
    <dgm:cxn modelId="{9813062D-3CE0-3944-A42D-ACEB9AA0D40D}" type="presParOf" srcId="{B200EBD8-B627-E449-8B0D-F970F0AC2256}" destId="{4A29E08D-4DED-CC42-9C06-17045CC662CF}" srcOrd="0" destOrd="0" presId="urn:microsoft.com/office/officeart/2009/3/layout/HorizontalOrganizationChart#272"/>
    <dgm:cxn modelId="{BBE0E074-29DC-B941-B333-FAC5E5B12F12}" type="presParOf" srcId="{B200EBD8-B627-E449-8B0D-F970F0AC2256}" destId="{35D0159D-6C7A-7E4A-BBE6-08E07C25397E}" srcOrd="1" destOrd="0" presId="urn:microsoft.com/office/officeart/2009/3/layout/HorizontalOrganizationChart#272"/>
    <dgm:cxn modelId="{80B04F57-4117-074C-91F7-15C5D3C5F095}" type="presParOf" srcId="{668339D2-AA89-7846-A396-8B9674F019DD}" destId="{55E83D98-238A-794D-BF07-C4E94E05827C}" srcOrd="1" destOrd="0" presId="urn:microsoft.com/office/officeart/2009/3/layout/HorizontalOrganizationChart#272"/>
    <dgm:cxn modelId="{E2027716-D2CB-554B-990B-4C12302457F7}" type="presParOf" srcId="{668339D2-AA89-7846-A396-8B9674F019DD}" destId="{C193A77F-8104-434C-9570-57A366849A08}" srcOrd="2" destOrd="0" presId="urn:microsoft.com/office/officeart/2009/3/layout/HorizontalOrganizationChart#272"/>
    <dgm:cxn modelId="{6A72C10F-640F-7D46-8D8D-C893CB9610C2}" type="presParOf" srcId="{57E3D6CE-58A9-3B4F-BDEF-1CC63E43482F}" destId="{199E7C18-39A1-9F4B-A107-C8E2CD500D3B}" srcOrd="2" destOrd="0" presId="urn:microsoft.com/office/officeart/2009/3/layout/HorizontalOrganizationChart#272"/>
    <dgm:cxn modelId="{AA9E0CA6-CE13-9D4E-8BAC-8C56B3052B9D}" type="presParOf" srcId="{57E3D6CE-58A9-3B4F-BDEF-1CC63E43482F}" destId="{E01BAA06-165E-A945-BC05-FE0D4BAC53C9}" srcOrd="3" destOrd="0" presId="urn:microsoft.com/office/officeart/2009/3/layout/HorizontalOrganizationChart#272"/>
    <dgm:cxn modelId="{3788CAC1-D6EE-1744-8A62-1258358A5911}" type="presParOf" srcId="{E01BAA06-165E-A945-BC05-FE0D4BAC53C9}" destId="{F35B4F65-5311-D64A-AE4E-01DD26F52FA8}" srcOrd="0" destOrd="0" presId="urn:microsoft.com/office/officeart/2009/3/layout/HorizontalOrganizationChart#272"/>
    <dgm:cxn modelId="{161AF1E6-D0E6-394C-BF5D-556BDB120DDC}" type="presParOf" srcId="{F35B4F65-5311-D64A-AE4E-01DD26F52FA8}" destId="{BE9B9E0B-EF28-014C-802F-A2AE8458C85F}" srcOrd="0" destOrd="0" presId="urn:microsoft.com/office/officeart/2009/3/layout/HorizontalOrganizationChart#272"/>
    <dgm:cxn modelId="{AEBA02BE-2E9B-954B-9360-6CF173167BDF}" type="presParOf" srcId="{F35B4F65-5311-D64A-AE4E-01DD26F52FA8}" destId="{FF856479-0540-B24E-B5E1-3DD7DBAA399B}" srcOrd="1" destOrd="0" presId="urn:microsoft.com/office/officeart/2009/3/layout/HorizontalOrganizationChart#272"/>
    <dgm:cxn modelId="{76A29647-9FF7-0140-939E-156F77C10B1B}" type="presParOf" srcId="{E01BAA06-165E-A945-BC05-FE0D4BAC53C9}" destId="{19105398-B91C-FE44-920B-8F8FAECC38D7}" srcOrd="1" destOrd="0" presId="urn:microsoft.com/office/officeart/2009/3/layout/HorizontalOrganizationChart#272"/>
    <dgm:cxn modelId="{4CC9EAC1-9F6C-794A-B232-F045ED0FAF09}" type="presParOf" srcId="{E01BAA06-165E-A945-BC05-FE0D4BAC53C9}" destId="{383A2B50-D584-D044-92AF-7E85750E41D8}" srcOrd="2" destOrd="0" presId="urn:microsoft.com/office/officeart/2009/3/layout/HorizontalOrganizationChart#272"/>
    <dgm:cxn modelId="{35CCF723-170E-B84C-938B-4A69E136FD95}" type="presParOf" srcId="{57E3D6CE-58A9-3B4F-BDEF-1CC63E43482F}" destId="{8730436F-E906-AD48-BC60-EAE6D74A05A9}" srcOrd="4" destOrd="0" presId="urn:microsoft.com/office/officeart/2009/3/layout/HorizontalOrganizationChart#272"/>
    <dgm:cxn modelId="{0F99399F-B013-F940-8231-A27D22150532}" type="presParOf" srcId="{57E3D6CE-58A9-3B4F-BDEF-1CC63E43482F}" destId="{7745314A-C227-BA46-9577-E9AEA9921A90}" srcOrd="5" destOrd="0" presId="urn:microsoft.com/office/officeart/2009/3/layout/HorizontalOrganizationChart#272"/>
    <dgm:cxn modelId="{647595CD-7010-F74E-840A-EC64E037CFDF}" type="presParOf" srcId="{7745314A-C227-BA46-9577-E9AEA9921A90}" destId="{30294A11-B8FA-0B45-840E-81277829850B}" srcOrd="0" destOrd="0" presId="urn:microsoft.com/office/officeart/2009/3/layout/HorizontalOrganizationChart#272"/>
    <dgm:cxn modelId="{1828FCE6-CC44-4047-B9BC-28BDBD66D352}" type="presParOf" srcId="{30294A11-B8FA-0B45-840E-81277829850B}" destId="{D4D184D5-F84D-5E4C-B811-71F07B2B2DBA}" srcOrd="0" destOrd="0" presId="urn:microsoft.com/office/officeart/2009/3/layout/HorizontalOrganizationChart#272"/>
    <dgm:cxn modelId="{C9D2502F-7337-6340-AEAA-142F222044CE}" type="presParOf" srcId="{30294A11-B8FA-0B45-840E-81277829850B}" destId="{AE627B73-9787-CB47-9AE3-DA803173EC5D}" srcOrd="1" destOrd="0" presId="urn:microsoft.com/office/officeart/2009/3/layout/HorizontalOrganizationChart#272"/>
    <dgm:cxn modelId="{188D7751-F1BA-7046-BA16-2F82E4A86803}" type="presParOf" srcId="{7745314A-C227-BA46-9577-E9AEA9921A90}" destId="{53C4DDBD-107F-4142-A357-451F0BCC6677}" srcOrd="1" destOrd="0" presId="urn:microsoft.com/office/officeart/2009/3/layout/HorizontalOrganizationChart#272"/>
    <dgm:cxn modelId="{D4C6B8A9-0792-5649-AEA0-4A3167FCB0A8}" type="presParOf" srcId="{7745314A-C227-BA46-9577-E9AEA9921A90}" destId="{6F5254C1-8857-7A4F-9C8B-77D162C9CEF2}" srcOrd="2" destOrd="0" presId="urn:microsoft.com/office/officeart/2009/3/layout/HorizontalOrganizationChart#272"/>
    <dgm:cxn modelId="{02C1C43E-4EAA-E444-A016-2566BB3CA283}" type="presParOf" srcId="{DF10D381-A89F-3846-922C-37CCBCB21D49}" destId="{D72D3F25-335E-B94E-A54E-CC9ABCE68324}" srcOrd="2" destOrd="0" presId="urn:microsoft.com/office/officeart/2009/3/layout/HorizontalOrganizationChart#272"/>
    <dgm:cxn modelId="{C33833F6-F2F3-274B-8F29-55EEBB66A70E}" type="presParOf" srcId="{896EDC34-08D4-F943-8ECB-6CB25D39512A}" destId="{D769AE1D-24A9-7141-8B33-344BEC6D5DC1}" srcOrd="2" destOrd="0" presId="urn:microsoft.com/office/officeart/2009/3/layout/HorizontalOrganizationChart#272"/>
    <dgm:cxn modelId="{749C4E4B-CD77-DD4B-8C00-B7122B5DCC48}" type="presParOf" srcId="{896EDC34-08D4-F943-8ECB-6CB25D39512A}" destId="{86A493E2-0E33-0045-A45D-CF7F96341E11}" srcOrd="3" destOrd="0" presId="urn:microsoft.com/office/officeart/2009/3/layout/HorizontalOrganizationChart#272"/>
    <dgm:cxn modelId="{9DA05DA9-9CA7-1840-A6A4-B7287FC0C6A4}" type="presParOf" srcId="{86A493E2-0E33-0045-A45D-CF7F96341E11}" destId="{393C0281-3FE2-D94C-B521-6396274A946F}" srcOrd="0" destOrd="0" presId="urn:microsoft.com/office/officeart/2009/3/layout/HorizontalOrganizationChart#272"/>
    <dgm:cxn modelId="{5B507A8F-0143-7A4C-A7BC-35358AC29950}" type="presParOf" srcId="{393C0281-3FE2-D94C-B521-6396274A946F}" destId="{1A63EF55-B5BE-084D-AD0E-4AEAA20BF751}" srcOrd="0" destOrd="0" presId="urn:microsoft.com/office/officeart/2009/3/layout/HorizontalOrganizationChart#272"/>
    <dgm:cxn modelId="{2053E8D1-5FA2-D34F-92F7-03E1EF6F946E}" type="presParOf" srcId="{393C0281-3FE2-D94C-B521-6396274A946F}" destId="{1A0203F5-58B5-D34E-A9AA-DBD26E9E265F}" srcOrd="1" destOrd="0" presId="urn:microsoft.com/office/officeart/2009/3/layout/HorizontalOrganizationChart#272"/>
    <dgm:cxn modelId="{EF215C3A-528A-3B46-B622-AF0F234A8010}" type="presParOf" srcId="{86A493E2-0E33-0045-A45D-CF7F96341E11}" destId="{C9BBEBB2-3F99-8C47-BEB2-68F7FA896546}" srcOrd="1" destOrd="0" presId="urn:microsoft.com/office/officeart/2009/3/layout/HorizontalOrganizationChart#272"/>
    <dgm:cxn modelId="{406BA16A-B258-0D41-A6E7-FF33AA19E8D4}" type="presParOf" srcId="{C9BBEBB2-3F99-8C47-BEB2-68F7FA896546}" destId="{625E0A28-F7FF-EF4F-AC04-9C5B6F1A70E3}" srcOrd="0" destOrd="0" presId="urn:microsoft.com/office/officeart/2009/3/layout/HorizontalOrganizationChart#272"/>
    <dgm:cxn modelId="{C452AC9F-D4C5-F843-8DEB-03E8A7C195B2}" type="presParOf" srcId="{C9BBEBB2-3F99-8C47-BEB2-68F7FA896546}" destId="{42786CA7-89CF-2741-91ED-83131E71C7BA}" srcOrd="1" destOrd="0" presId="urn:microsoft.com/office/officeart/2009/3/layout/HorizontalOrganizationChart#272"/>
    <dgm:cxn modelId="{3CB2D966-4239-7545-8CC3-0C0115080A42}" type="presParOf" srcId="{42786CA7-89CF-2741-91ED-83131E71C7BA}" destId="{ED713B1B-9ABC-F84A-AFA6-9B2E05E9F00F}" srcOrd="0" destOrd="0" presId="urn:microsoft.com/office/officeart/2009/3/layout/HorizontalOrganizationChart#272"/>
    <dgm:cxn modelId="{1CC99407-F89B-E34C-A9CE-811896C726E1}" type="presParOf" srcId="{ED713B1B-9ABC-F84A-AFA6-9B2E05E9F00F}" destId="{25F14EB7-6338-6C45-874C-472D5410E015}" srcOrd="0" destOrd="0" presId="urn:microsoft.com/office/officeart/2009/3/layout/HorizontalOrganizationChart#272"/>
    <dgm:cxn modelId="{AF8AB57D-BAAF-4C4F-A781-69CDAF30D1FB}" type="presParOf" srcId="{ED713B1B-9ABC-F84A-AFA6-9B2E05E9F00F}" destId="{C52F206F-A8D1-F841-A03B-4FBB5CF72995}" srcOrd="1" destOrd="0" presId="urn:microsoft.com/office/officeart/2009/3/layout/HorizontalOrganizationChart#272"/>
    <dgm:cxn modelId="{BC94F420-9B92-C749-B9EC-9D2743A679D6}" type="presParOf" srcId="{42786CA7-89CF-2741-91ED-83131E71C7BA}" destId="{684CF097-0FC7-0B42-9F55-F4E13D3909B0}" srcOrd="1" destOrd="0" presId="urn:microsoft.com/office/officeart/2009/3/layout/HorizontalOrganizationChart#272"/>
    <dgm:cxn modelId="{18B91515-F089-4D49-9226-BE4D16FCAF9B}" type="presParOf" srcId="{42786CA7-89CF-2741-91ED-83131E71C7BA}" destId="{F430FDAE-646A-D447-B610-42E856D146E1}" srcOrd="2" destOrd="0" presId="urn:microsoft.com/office/officeart/2009/3/layout/HorizontalOrganizationChart#272"/>
    <dgm:cxn modelId="{C2132806-9E79-AC47-AA05-8E28D4F9122C}" type="presParOf" srcId="{C9BBEBB2-3F99-8C47-BEB2-68F7FA896546}" destId="{9AB3D75D-1FF8-D443-8462-BFA587E2FF19}" srcOrd="2" destOrd="0" presId="urn:microsoft.com/office/officeart/2009/3/layout/HorizontalOrganizationChart#272"/>
    <dgm:cxn modelId="{102718C3-FB22-124E-9BE3-7A116581B67E}" type="presParOf" srcId="{C9BBEBB2-3F99-8C47-BEB2-68F7FA896546}" destId="{9DB71EE7-1BB5-3E42-BDFD-1ECB463D08DE}" srcOrd="3" destOrd="0" presId="urn:microsoft.com/office/officeart/2009/3/layout/HorizontalOrganizationChart#272"/>
    <dgm:cxn modelId="{331C9F8A-7D90-6D45-83D2-86BB2180E055}" type="presParOf" srcId="{9DB71EE7-1BB5-3E42-BDFD-1ECB463D08DE}" destId="{D094ACBD-E56B-FC4E-B904-34BC5A9C4ACF}" srcOrd="0" destOrd="0" presId="urn:microsoft.com/office/officeart/2009/3/layout/HorizontalOrganizationChart#272"/>
    <dgm:cxn modelId="{807A167C-DFEB-3B41-989F-06D33B5B75B1}" type="presParOf" srcId="{D094ACBD-E56B-FC4E-B904-34BC5A9C4ACF}" destId="{F261DBFB-B23B-EA4C-B747-4D3ED5B498FB}" srcOrd="0" destOrd="0" presId="urn:microsoft.com/office/officeart/2009/3/layout/HorizontalOrganizationChart#272"/>
    <dgm:cxn modelId="{DB325681-6630-5E47-A5A2-647F86CBD0F2}" type="presParOf" srcId="{D094ACBD-E56B-FC4E-B904-34BC5A9C4ACF}" destId="{231E626E-9D05-C545-8995-4896855CFE35}" srcOrd="1" destOrd="0" presId="urn:microsoft.com/office/officeart/2009/3/layout/HorizontalOrganizationChart#272"/>
    <dgm:cxn modelId="{772FF87E-7B77-F249-B61D-4FF193E3F35E}" type="presParOf" srcId="{9DB71EE7-1BB5-3E42-BDFD-1ECB463D08DE}" destId="{3E0DF2F4-9FFB-A54A-AD6D-D0227C08B46E}" srcOrd="1" destOrd="0" presId="urn:microsoft.com/office/officeart/2009/3/layout/HorizontalOrganizationChart#272"/>
    <dgm:cxn modelId="{3855A067-D40A-014C-82BF-57C984EBC4E5}" type="presParOf" srcId="{9DB71EE7-1BB5-3E42-BDFD-1ECB463D08DE}" destId="{7448033A-F3D2-1747-BF19-9326A461E6F8}" srcOrd="2" destOrd="0" presId="urn:microsoft.com/office/officeart/2009/3/layout/HorizontalOrganizationChart#272"/>
    <dgm:cxn modelId="{75764948-008F-214E-8BE1-73144A2F5609}" type="presParOf" srcId="{86A493E2-0E33-0045-A45D-CF7F96341E11}" destId="{FD7C51B7-E235-FF4A-8CE2-9903CD0D5701}" srcOrd="2" destOrd="0" presId="urn:microsoft.com/office/officeart/2009/3/layout/HorizontalOrganizationChart#272"/>
    <dgm:cxn modelId="{8C041FCD-110D-E744-A37C-EDE53638815E}" type="presParOf" srcId="{896EDC34-08D4-F943-8ECB-6CB25D39512A}" destId="{9FBC76AB-212F-8940-888B-CD4C9FC59450}" srcOrd="4" destOrd="0" presId="urn:microsoft.com/office/officeart/2009/3/layout/HorizontalOrganizationChart#272"/>
    <dgm:cxn modelId="{9DB1F989-E80E-7E48-9AA2-DFEDF35D32A0}" type="presParOf" srcId="{896EDC34-08D4-F943-8ECB-6CB25D39512A}" destId="{100F0781-0D2C-8F44-8A5E-177D1888827C}" srcOrd="5" destOrd="0" presId="urn:microsoft.com/office/officeart/2009/3/layout/HorizontalOrganizationChart#272"/>
    <dgm:cxn modelId="{0C3F14CC-C697-1142-B712-8DF3C34DB8D5}" type="presParOf" srcId="{100F0781-0D2C-8F44-8A5E-177D1888827C}" destId="{A39ABE9E-0FDC-3049-80A9-6BAD15B42EA4}" srcOrd="0" destOrd="0" presId="urn:microsoft.com/office/officeart/2009/3/layout/HorizontalOrganizationChart#272"/>
    <dgm:cxn modelId="{FE80ACCC-CC08-FA47-81D5-FDF74875C934}" type="presParOf" srcId="{A39ABE9E-0FDC-3049-80A9-6BAD15B42EA4}" destId="{5AABDCEC-010E-E04D-A7AA-316A16777369}" srcOrd="0" destOrd="0" presId="urn:microsoft.com/office/officeart/2009/3/layout/HorizontalOrganizationChart#272"/>
    <dgm:cxn modelId="{B1477152-FB38-6041-BBF1-113A52C9BB67}" type="presParOf" srcId="{A39ABE9E-0FDC-3049-80A9-6BAD15B42EA4}" destId="{A1EE76CA-3D32-4745-BB98-C3D94C1C0D80}" srcOrd="1" destOrd="0" presId="urn:microsoft.com/office/officeart/2009/3/layout/HorizontalOrganizationChart#272"/>
    <dgm:cxn modelId="{A9011452-8193-B84F-A309-A70E982FF0A6}" type="presParOf" srcId="{100F0781-0D2C-8F44-8A5E-177D1888827C}" destId="{C74B09E2-DA67-234B-9031-F5C13AC764FE}" srcOrd="1" destOrd="0" presId="urn:microsoft.com/office/officeart/2009/3/layout/HorizontalOrganizationChart#272"/>
    <dgm:cxn modelId="{47B15D60-DF45-F94C-86F5-115E6F2D2949}" type="presParOf" srcId="{C74B09E2-DA67-234B-9031-F5C13AC764FE}" destId="{DABF05F6-76A2-8641-A751-A87C1918463B}" srcOrd="0" destOrd="0" presId="urn:microsoft.com/office/officeart/2009/3/layout/HorizontalOrganizationChart#272"/>
    <dgm:cxn modelId="{3F5D8B9B-5834-5B43-A6EF-4CEAB95D2182}" type="presParOf" srcId="{C74B09E2-DA67-234B-9031-F5C13AC764FE}" destId="{7F9B0056-B647-2549-B0E4-B9D7FE96D490}" srcOrd="1" destOrd="0" presId="urn:microsoft.com/office/officeart/2009/3/layout/HorizontalOrganizationChart#272"/>
    <dgm:cxn modelId="{0798A45B-1899-8741-AEB5-A047CFC7E051}" type="presParOf" srcId="{7F9B0056-B647-2549-B0E4-B9D7FE96D490}" destId="{665DE05C-1566-384E-9CC0-92B8E0E21B4E}" srcOrd="0" destOrd="0" presId="urn:microsoft.com/office/officeart/2009/3/layout/HorizontalOrganizationChart#272"/>
    <dgm:cxn modelId="{F3937299-DC3C-114C-A2AC-06DFA9626151}" type="presParOf" srcId="{665DE05C-1566-384E-9CC0-92B8E0E21B4E}" destId="{86CA5234-4F2A-4840-8EEB-56CF343CEFFE}" srcOrd="0" destOrd="0" presId="urn:microsoft.com/office/officeart/2009/3/layout/HorizontalOrganizationChart#272"/>
    <dgm:cxn modelId="{AF7F88A5-C727-8649-BC4C-0BEEA179A860}" type="presParOf" srcId="{665DE05C-1566-384E-9CC0-92B8E0E21B4E}" destId="{94C54E28-179F-D74F-8109-9AC5247C95CE}" srcOrd="1" destOrd="0" presId="urn:microsoft.com/office/officeart/2009/3/layout/HorizontalOrganizationChart#272"/>
    <dgm:cxn modelId="{00770D34-AF4B-F246-A431-6CF1E70DCF12}" type="presParOf" srcId="{7F9B0056-B647-2549-B0E4-B9D7FE96D490}" destId="{40373F12-CC27-DC4A-AFFD-EBD7372675E5}" srcOrd="1" destOrd="0" presId="urn:microsoft.com/office/officeart/2009/3/layout/HorizontalOrganizationChart#272"/>
    <dgm:cxn modelId="{BCBC3503-D722-8842-B7A5-1FED19216B2F}" type="presParOf" srcId="{7F9B0056-B647-2549-B0E4-B9D7FE96D490}" destId="{25C64850-F866-4F4D-9B7E-9A43A633548F}" srcOrd="2" destOrd="0" presId="urn:microsoft.com/office/officeart/2009/3/layout/HorizontalOrganizationChart#272"/>
    <dgm:cxn modelId="{1C3CC99F-257D-F54E-8A62-C8AAE3DA08A5}" type="presParOf" srcId="{C74B09E2-DA67-234B-9031-F5C13AC764FE}" destId="{6F734531-389A-4B49-B326-5E65DD8524C4}" srcOrd="2" destOrd="0" presId="urn:microsoft.com/office/officeart/2009/3/layout/HorizontalOrganizationChart#272"/>
    <dgm:cxn modelId="{BF8CD128-D784-DD42-BFEE-188C34F9D8B2}" type="presParOf" srcId="{C74B09E2-DA67-234B-9031-F5C13AC764FE}" destId="{BB80D6E6-3C95-E342-845E-E93EB39F38DD}" srcOrd="3" destOrd="0" presId="urn:microsoft.com/office/officeart/2009/3/layout/HorizontalOrganizationChart#272"/>
    <dgm:cxn modelId="{83AB35D1-DC04-8A43-A20E-E4D11FB826C1}" type="presParOf" srcId="{BB80D6E6-3C95-E342-845E-E93EB39F38DD}" destId="{6AD09491-1DEC-A740-A81C-BE6D78E675DE}" srcOrd="0" destOrd="0" presId="urn:microsoft.com/office/officeart/2009/3/layout/HorizontalOrganizationChart#272"/>
    <dgm:cxn modelId="{EC8EDCB5-734A-D54A-9AB4-078880F0175F}" type="presParOf" srcId="{6AD09491-1DEC-A740-A81C-BE6D78E675DE}" destId="{F8620CB5-7A23-FD43-ACFA-1F5109B4C9C8}" srcOrd="0" destOrd="0" presId="urn:microsoft.com/office/officeart/2009/3/layout/HorizontalOrganizationChart#272"/>
    <dgm:cxn modelId="{7875D401-DDD8-5940-8444-709236E3069C}" type="presParOf" srcId="{6AD09491-1DEC-A740-A81C-BE6D78E675DE}" destId="{B9C9BA04-534E-FB4E-89B1-3E422F962F4A}" srcOrd="1" destOrd="0" presId="urn:microsoft.com/office/officeart/2009/3/layout/HorizontalOrganizationChart#272"/>
    <dgm:cxn modelId="{ED51DFC3-2440-814C-A647-08E5941A19DA}" type="presParOf" srcId="{BB80D6E6-3C95-E342-845E-E93EB39F38DD}" destId="{61090962-1A96-3F42-AC7B-41ECAA176E5A}" srcOrd="1" destOrd="0" presId="urn:microsoft.com/office/officeart/2009/3/layout/HorizontalOrganizationChart#272"/>
    <dgm:cxn modelId="{427CEDE7-1120-A247-899F-0D43DFF2AC52}" type="presParOf" srcId="{BB80D6E6-3C95-E342-845E-E93EB39F38DD}" destId="{AE5DED04-E706-574A-BB6E-3BD31087B2A4}" srcOrd="2" destOrd="0" presId="urn:microsoft.com/office/officeart/2009/3/layout/HorizontalOrganizationChart#272"/>
    <dgm:cxn modelId="{4BA5BCC1-E690-6A4B-A486-A60FA150B2F9}" type="presParOf" srcId="{100F0781-0D2C-8F44-8A5E-177D1888827C}" destId="{0A969889-DA33-A34A-B210-97A8642F94D5}" srcOrd="2" destOrd="0" presId="urn:microsoft.com/office/officeart/2009/3/layout/HorizontalOrganizationChart#272"/>
    <dgm:cxn modelId="{DD9E6521-3663-0B42-839C-62F975424468}" type="presParOf" srcId="{4C3D3FAF-518E-6C49-A2C1-2CE3B2C4A287}" destId="{8C04021C-E693-0040-8651-B19E85018D01}" srcOrd="2" destOrd="0" presId="urn:microsoft.com/office/officeart/2009/3/layout/HorizontalOrganizationChart#27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73" loCatId="" qsTypeId="urn:microsoft.com/office/officeart/2005/8/quickstyle/simple1#301" qsCatId="simple" csTypeId="urn:microsoft.com/office/officeart/2005/8/colors/accent5_1#301" csCatId="accent5" phldr="1"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B21B3666-FAAA-834C-924E-3A4D05AFADFB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划分方式</a:t>
          </a:r>
        </a:p>
      </dgm:t>
    </dgm:pt>
    <dgm:pt modelId="{03D58288-85CA-E148-AC5E-0F633AC9A2A0}" type="parTrans" cxnId="{069A934A-8A41-9746-A1B4-6D0F36C15E34}">
      <dgm:prSet/>
      <dgm:spPr/>
      <dgm:t>
        <a:bodyPr/>
        <a:lstStyle/>
        <a:p>
          <a:endParaRPr lang="zh-CN" altLang="en-US"/>
        </a:p>
      </dgm:t>
    </dgm:pt>
    <dgm:pt modelId="{78402B87-5954-6647-AA1D-08DB0EE01AE0}" type="sibTrans" cxnId="{069A934A-8A41-9746-A1B4-6D0F36C15E34}">
      <dgm:prSet/>
      <dgm:spPr/>
      <dgm:t>
        <a:bodyPr/>
        <a:lstStyle/>
        <a:p>
          <a:endParaRPr lang="zh-CN" altLang="en-US"/>
        </a:p>
      </dgm:t>
    </dgm:pt>
    <dgm:pt modelId="{FAD48995-F868-A44A-AD38-A9904116CC3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社会形态发展特点</a:t>
          </a:r>
        </a:p>
      </dgm:t>
    </dgm:pt>
    <dgm:pt modelId="{0E5AE2CC-6EC4-1341-B5A4-5A7DAA6A1BB5}" type="parTrans" cxnId="{D3DC59FE-2AB0-2E45-BEB4-3DA5AEAA5096}">
      <dgm:prSet/>
      <dgm:spPr/>
      <dgm:t>
        <a:bodyPr/>
        <a:lstStyle/>
        <a:p>
          <a:endParaRPr lang="zh-CN" altLang="en-US"/>
        </a:p>
      </dgm:t>
    </dgm:pt>
    <dgm:pt modelId="{20F18E50-C319-5D45-8CAF-BC3B1FCBF874}" type="sibTrans" cxnId="{D3DC59FE-2AB0-2E45-BEB4-3DA5AEAA509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2A0FBBA-417A-9D4D-9A2F-30A18CCAB070}" type="pres">
      <dgm:prSet presAssocID="{9ACEFF22-BFCE-304E-9C13-8A241477B3A7}" presName="hierRoot1" presStyleCnt="0">
        <dgm:presLayoutVars>
          <dgm:hierBranch val="init"/>
        </dgm:presLayoutVars>
      </dgm:prSet>
      <dgm:spPr/>
    </dgm:pt>
    <dgm:pt modelId="{7CE2524A-BEFB-0A40-BCD9-9D2019C43C58}" type="pres">
      <dgm:prSet presAssocID="{9ACEFF22-BFCE-304E-9C13-8A241477B3A7}" presName="rootComposite1" presStyleCnt="0"/>
      <dgm:spPr/>
    </dgm:pt>
    <dgm:pt modelId="{17CA2993-637D-ED4B-BB8F-346DD1FFF474}" type="pres">
      <dgm:prSet presAssocID="{9ACEFF22-BFCE-304E-9C13-8A241477B3A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7E3693-86AF-F74F-9F12-DC977E547EB6}" type="pres">
      <dgm:prSet presAssocID="{9ACEFF22-BFCE-304E-9C13-8A241477B3A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2DD9C0F-E181-CF41-A591-A497FF39EB09}" type="pres">
      <dgm:prSet presAssocID="{9ACEFF22-BFCE-304E-9C13-8A241477B3A7}" presName="hierChild2" presStyleCnt="0"/>
      <dgm:spPr/>
    </dgm:pt>
    <dgm:pt modelId="{DABF05F6-76A2-8641-A751-A87C1918463B}" type="pres">
      <dgm:prSet presAssocID="{03D58288-85CA-E148-AC5E-0F633AC9A2A0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7F9B0056-B647-2549-B0E4-B9D7FE96D490}" type="pres">
      <dgm:prSet presAssocID="{B21B3666-FAAA-834C-924E-3A4D05AFADFB}" presName="hierRoot2" presStyleCnt="0">
        <dgm:presLayoutVars>
          <dgm:hierBranch val="init"/>
        </dgm:presLayoutVars>
      </dgm:prSet>
      <dgm:spPr/>
    </dgm:pt>
    <dgm:pt modelId="{665DE05C-1566-384E-9CC0-92B8E0E21B4E}" type="pres">
      <dgm:prSet presAssocID="{B21B3666-FAAA-834C-924E-3A4D05AFADFB}" presName="rootComposite" presStyleCnt="0"/>
      <dgm:spPr/>
    </dgm:pt>
    <dgm:pt modelId="{86CA5234-4F2A-4840-8EEB-56CF343CEFFE}" type="pres">
      <dgm:prSet presAssocID="{B21B3666-FAAA-834C-924E-3A4D05AFADFB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C54E28-179F-D74F-8109-9AC5247C95CE}" type="pres">
      <dgm:prSet presAssocID="{B21B3666-FAAA-834C-924E-3A4D05AFADFB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40373F12-CC27-DC4A-AFFD-EBD7372675E5}" type="pres">
      <dgm:prSet presAssocID="{B21B3666-FAAA-834C-924E-3A4D05AFADFB}" presName="hierChild4" presStyleCnt="0"/>
      <dgm:spPr/>
    </dgm:pt>
    <dgm:pt modelId="{25C64850-F866-4F4D-9B7E-9A43A633548F}" type="pres">
      <dgm:prSet presAssocID="{B21B3666-FAAA-834C-924E-3A4D05AFADFB}" presName="hierChild5" presStyleCnt="0"/>
      <dgm:spPr/>
    </dgm:pt>
    <dgm:pt modelId="{6F734531-389A-4B49-B326-5E65DD8524C4}" type="pres">
      <dgm:prSet presAssocID="{0E5AE2CC-6EC4-1341-B5A4-5A7DAA6A1BB5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BB80D6E6-3C95-E342-845E-E93EB39F38DD}" type="pres">
      <dgm:prSet presAssocID="{FAD48995-F868-A44A-AD38-A9904116CC3D}" presName="hierRoot2" presStyleCnt="0">
        <dgm:presLayoutVars>
          <dgm:hierBranch val="init"/>
        </dgm:presLayoutVars>
      </dgm:prSet>
      <dgm:spPr/>
    </dgm:pt>
    <dgm:pt modelId="{6AD09491-1DEC-A740-A81C-BE6D78E675DE}" type="pres">
      <dgm:prSet presAssocID="{FAD48995-F868-A44A-AD38-A9904116CC3D}" presName="rootComposite" presStyleCnt="0"/>
      <dgm:spPr/>
    </dgm:pt>
    <dgm:pt modelId="{F8620CB5-7A23-FD43-ACFA-1F5109B4C9C8}" type="pres">
      <dgm:prSet presAssocID="{FAD48995-F868-A44A-AD38-A9904116CC3D}" presName="rootText" presStyleLbl="node2" presStyleIdx="1" presStyleCnt="2" custScaleX="150920" custLinFactNeighborX="242" custLinFactNeighborY="690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9C9BA04-534E-FB4E-89B1-3E422F962F4A}" type="pres">
      <dgm:prSet presAssocID="{FAD48995-F868-A44A-AD38-A9904116CC3D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61090962-1A96-3F42-AC7B-41ECAA176E5A}" type="pres">
      <dgm:prSet presAssocID="{FAD48995-F868-A44A-AD38-A9904116CC3D}" presName="hierChild4" presStyleCnt="0"/>
      <dgm:spPr/>
    </dgm:pt>
    <dgm:pt modelId="{AE5DED04-E706-574A-BB6E-3BD31087B2A4}" type="pres">
      <dgm:prSet presAssocID="{FAD48995-F868-A44A-AD38-A9904116CC3D}" presName="hierChild5" presStyleCnt="0"/>
      <dgm:spPr/>
    </dgm:pt>
    <dgm:pt modelId="{11643A8E-5F82-7443-A502-49CCA652E8B0}" type="pres">
      <dgm:prSet presAssocID="{9ACEFF22-BFCE-304E-9C13-8A241477B3A7}" presName="hierChild3" presStyleCnt="0"/>
      <dgm:spPr/>
    </dgm:pt>
  </dgm:ptLst>
  <dgm:cxnLst>
    <dgm:cxn modelId="{069A934A-8A41-9746-A1B4-6D0F36C15E34}" srcId="{9ACEFF22-BFCE-304E-9C13-8A241477B3A7}" destId="{B21B3666-FAAA-834C-924E-3A4D05AFADFB}" srcOrd="0" destOrd="0" parTransId="{03D58288-85CA-E148-AC5E-0F633AC9A2A0}" sibTransId="{78402B87-5954-6647-AA1D-08DB0EE01AE0}"/>
    <dgm:cxn modelId="{090D03F5-91AB-3143-88FD-FB6FECB188C3}" type="presOf" srcId="{03D58288-85CA-E148-AC5E-0F633AC9A2A0}" destId="{DABF05F6-76A2-8641-A751-A87C1918463B}" srcOrd="0" destOrd="0" presId="urn:microsoft.com/office/officeart/2009/3/layout/HorizontalOrganizationChart#273"/>
    <dgm:cxn modelId="{8AA1F0D6-15A5-264F-8847-AB2D982D4F84}" type="presOf" srcId="{9ACEFF22-BFCE-304E-9C13-8A241477B3A7}" destId="{17CA2993-637D-ED4B-BB8F-346DD1FFF474}" srcOrd="0" destOrd="0" presId="urn:microsoft.com/office/officeart/2009/3/layout/HorizontalOrganizationChart#273"/>
    <dgm:cxn modelId="{E981421D-D7E5-2842-B88A-4D3FEB4FB054}" type="presOf" srcId="{B21B3666-FAAA-834C-924E-3A4D05AFADFB}" destId="{94C54E28-179F-D74F-8109-9AC5247C95CE}" srcOrd="1" destOrd="0" presId="urn:microsoft.com/office/officeart/2009/3/layout/HorizontalOrganizationChart#273"/>
    <dgm:cxn modelId="{45D3C625-C02E-1D4F-8FED-9740919E0C56}" type="presOf" srcId="{C84108CA-1057-DA43-95F3-7CAF5FF654B0}" destId="{2288FD34-22BA-704C-AD92-31F9F855B517}" srcOrd="0" destOrd="0" presId="urn:microsoft.com/office/officeart/2009/3/layout/HorizontalOrganizationChart#273"/>
    <dgm:cxn modelId="{F8406BA1-2AA2-0347-8719-52F034023A75}" type="presOf" srcId="{B21B3666-FAAA-834C-924E-3A4D05AFADFB}" destId="{86CA5234-4F2A-4840-8EEB-56CF343CEFFE}" srcOrd="0" destOrd="0" presId="urn:microsoft.com/office/officeart/2009/3/layout/HorizontalOrganizationChart#273"/>
    <dgm:cxn modelId="{C557453A-B1DE-D943-85F7-28350BF57080}" type="presOf" srcId="{FAD48995-F868-A44A-AD38-A9904116CC3D}" destId="{B9C9BA04-534E-FB4E-89B1-3E422F962F4A}" srcOrd="1" destOrd="0" presId="urn:microsoft.com/office/officeart/2009/3/layout/HorizontalOrganizationChart#273"/>
    <dgm:cxn modelId="{C636F0F0-CB5D-4244-BEF1-D89AA1A5CF9F}" type="presOf" srcId="{9ACEFF22-BFCE-304E-9C13-8A241477B3A7}" destId="{247E3693-86AF-F74F-9F12-DC977E547EB6}" srcOrd="1" destOrd="0" presId="urn:microsoft.com/office/officeart/2009/3/layout/HorizontalOrganizationChart#273"/>
    <dgm:cxn modelId="{6AEBFE8F-B08A-A345-9801-3A351B5692BD}" type="presOf" srcId="{FAD48995-F868-A44A-AD38-A9904116CC3D}" destId="{F8620CB5-7A23-FD43-ACFA-1F5109B4C9C8}" srcOrd="0" destOrd="0" presId="urn:microsoft.com/office/officeart/2009/3/layout/HorizontalOrganizationChart#273"/>
    <dgm:cxn modelId="{67472B90-95D3-014B-B816-D131F1461855}" type="presOf" srcId="{0E5AE2CC-6EC4-1341-B5A4-5A7DAA6A1BB5}" destId="{6F734531-389A-4B49-B326-5E65DD8524C4}" srcOrd="0" destOrd="0" presId="urn:microsoft.com/office/officeart/2009/3/layout/HorizontalOrganizationChart#273"/>
    <dgm:cxn modelId="{4B97AA9F-D314-9940-A577-87A0346E9C5C}" srcId="{C84108CA-1057-DA43-95F3-7CAF5FF654B0}" destId="{9ACEFF22-BFCE-304E-9C13-8A241477B3A7}" srcOrd="0" destOrd="0" parTransId="{637E5DC8-941B-2F4A-B1AE-0817F4316227}" sibTransId="{3AD43F74-71AF-754C-82C2-D39C034AC22D}"/>
    <dgm:cxn modelId="{D3DC59FE-2AB0-2E45-BEB4-3DA5AEAA5096}" srcId="{9ACEFF22-BFCE-304E-9C13-8A241477B3A7}" destId="{FAD48995-F868-A44A-AD38-A9904116CC3D}" srcOrd="1" destOrd="0" parTransId="{0E5AE2CC-6EC4-1341-B5A4-5A7DAA6A1BB5}" sibTransId="{20F18E50-C319-5D45-8CAF-BC3B1FCBF874}"/>
    <dgm:cxn modelId="{4CA36E88-AF2B-A640-A731-AD93510902DC}" type="presParOf" srcId="{2288FD34-22BA-704C-AD92-31F9F855B517}" destId="{32A0FBBA-417A-9D4D-9A2F-30A18CCAB070}" srcOrd="0" destOrd="0" presId="urn:microsoft.com/office/officeart/2009/3/layout/HorizontalOrganizationChart#273"/>
    <dgm:cxn modelId="{38BCD483-E1E9-B849-A872-A21F26EB4D26}" type="presParOf" srcId="{32A0FBBA-417A-9D4D-9A2F-30A18CCAB070}" destId="{7CE2524A-BEFB-0A40-BCD9-9D2019C43C58}" srcOrd="0" destOrd="0" presId="urn:microsoft.com/office/officeart/2009/3/layout/HorizontalOrganizationChart#273"/>
    <dgm:cxn modelId="{369F5643-A078-A147-8997-3B02BFD50958}" type="presParOf" srcId="{7CE2524A-BEFB-0A40-BCD9-9D2019C43C58}" destId="{17CA2993-637D-ED4B-BB8F-346DD1FFF474}" srcOrd="0" destOrd="0" presId="urn:microsoft.com/office/officeart/2009/3/layout/HorizontalOrganizationChart#273"/>
    <dgm:cxn modelId="{1ECA0D70-0033-EC4B-9A5B-4815EDAAD554}" type="presParOf" srcId="{7CE2524A-BEFB-0A40-BCD9-9D2019C43C58}" destId="{247E3693-86AF-F74F-9F12-DC977E547EB6}" srcOrd="1" destOrd="0" presId="urn:microsoft.com/office/officeart/2009/3/layout/HorizontalOrganizationChart#273"/>
    <dgm:cxn modelId="{3E4338F3-3573-7542-BCE4-798C738F91DB}" type="presParOf" srcId="{32A0FBBA-417A-9D4D-9A2F-30A18CCAB070}" destId="{92DD9C0F-E181-CF41-A591-A497FF39EB09}" srcOrd="1" destOrd="0" presId="urn:microsoft.com/office/officeart/2009/3/layout/HorizontalOrganizationChart#273"/>
    <dgm:cxn modelId="{7099F70B-1B30-284A-909F-6CBFD4606862}" type="presParOf" srcId="{92DD9C0F-E181-CF41-A591-A497FF39EB09}" destId="{DABF05F6-76A2-8641-A751-A87C1918463B}" srcOrd="0" destOrd="0" presId="urn:microsoft.com/office/officeart/2009/3/layout/HorizontalOrganizationChart#273"/>
    <dgm:cxn modelId="{A101D01B-66CE-1249-8681-77128DBFEA5A}" type="presParOf" srcId="{92DD9C0F-E181-CF41-A591-A497FF39EB09}" destId="{7F9B0056-B647-2549-B0E4-B9D7FE96D490}" srcOrd="1" destOrd="0" presId="urn:microsoft.com/office/officeart/2009/3/layout/HorizontalOrganizationChart#273"/>
    <dgm:cxn modelId="{51052FE2-08E3-9B47-B8E2-1DA25FDF721A}" type="presParOf" srcId="{7F9B0056-B647-2549-B0E4-B9D7FE96D490}" destId="{665DE05C-1566-384E-9CC0-92B8E0E21B4E}" srcOrd="0" destOrd="0" presId="urn:microsoft.com/office/officeart/2009/3/layout/HorizontalOrganizationChart#273"/>
    <dgm:cxn modelId="{2158FE8D-7233-254A-A878-3B62E2CF6ACB}" type="presParOf" srcId="{665DE05C-1566-384E-9CC0-92B8E0E21B4E}" destId="{86CA5234-4F2A-4840-8EEB-56CF343CEFFE}" srcOrd="0" destOrd="0" presId="urn:microsoft.com/office/officeart/2009/3/layout/HorizontalOrganizationChart#273"/>
    <dgm:cxn modelId="{C86B7BC5-5270-3941-A1BF-D1BF297D8A24}" type="presParOf" srcId="{665DE05C-1566-384E-9CC0-92B8E0E21B4E}" destId="{94C54E28-179F-D74F-8109-9AC5247C95CE}" srcOrd="1" destOrd="0" presId="urn:microsoft.com/office/officeart/2009/3/layout/HorizontalOrganizationChart#273"/>
    <dgm:cxn modelId="{A87DD478-A980-EF46-A0B5-7C17B0904027}" type="presParOf" srcId="{7F9B0056-B647-2549-B0E4-B9D7FE96D490}" destId="{40373F12-CC27-DC4A-AFFD-EBD7372675E5}" srcOrd="1" destOrd="0" presId="urn:microsoft.com/office/officeart/2009/3/layout/HorizontalOrganizationChart#273"/>
    <dgm:cxn modelId="{A1AF47E5-9A1E-E947-97F4-6935BFF153EF}" type="presParOf" srcId="{7F9B0056-B647-2549-B0E4-B9D7FE96D490}" destId="{25C64850-F866-4F4D-9B7E-9A43A633548F}" srcOrd="2" destOrd="0" presId="urn:microsoft.com/office/officeart/2009/3/layout/HorizontalOrganizationChart#273"/>
    <dgm:cxn modelId="{18E7EE82-64B2-DD4C-97B6-91C68BD93252}" type="presParOf" srcId="{92DD9C0F-E181-CF41-A591-A497FF39EB09}" destId="{6F734531-389A-4B49-B326-5E65DD8524C4}" srcOrd="2" destOrd="0" presId="urn:microsoft.com/office/officeart/2009/3/layout/HorizontalOrganizationChart#273"/>
    <dgm:cxn modelId="{07E46D8F-D36D-5949-A03D-2F891A7913E9}" type="presParOf" srcId="{92DD9C0F-E181-CF41-A591-A497FF39EB09}" destId="{BB80D6E6-3C95-E342-845E-E93EB39F38DD}" srcOrd="3" destOrd="0" presId="urn:microsoft.com/office/officeart/2009/3/layout/HorizontalOrganizationChart#273"/>
    <dgm:cxn modelId="{5B3078A4-46C3-4F46-B4C7-304FFC173F3E}" type="presParOf" srcId="{BB80D6E6-3C95-E342-845E-E93EB39F38DD}" destId="{6AD09491-1DEC-A740-A81C-BE6D78E675DE}" srcOrd="0" destOrd="0" presId="urn:microsoft.com/office/officeart/2009/3/layout/HorizontalOrganizationChart#273"/>
    <dgm:cxn modelId="{04672D54-75E2-B540-94A2-E9F515467A76}" type="presParOf" srcId="{6AD09491-1DEC-A740-A81C-BE6D78E675DE}" destId="{F8620CB5-7A23-FD43-ACFA-1F5109B4C9C8}" srcOrd="0" destOrd="0" presId="urn:microsoft.com/office/officeart/2009/3/layout/HorizontalOrganizationChart#273"/>
    <dgm:cxn modelId="{7DFFB44D-8F9A-EC4D-9947-32DD33AAB9E1}" type="presParOf" srcId="{6AD09491-1DEC-A740-A81C-BE6D78E675DE}" destId="{B9C9BA04-534E-FB4E-89B1-3E422F962F4A}" srcOrd="1" destOrd="0" presId="urn:microsoft.com/office/officeart/2009/3/layout/HorizontalOrganizationChart#273"/>
    <dgm:cxn modelId="{27D9F95F-6D7A-7F45-A590-CDBFBD39FEE0}" type="presParOf" srcId="{BB80D6E6-3C95-E342-845E-E93EB39F38DD}" destId="{61090962-1A96-3F42-AC7B-41ECAA176E5A}" srcOrd="1" destOrd="0" presId="urn:microsoft.com/office/officeart/2009/3/layout/HorizontalOrganizationChart#273"/>
    <dgm:cxn modelId="{7213EB75-5BC0-614B-9952-4DB9047CA2FD}" type="presParOf" srcId="{BB80D6E6-3C95-E342-845E-E93EB39F38DD}" destId="{AE5DED04-E706-574A-BB6E-3BD31087B2A4}" srcOrd="2" destOrd="0" presId="urn:microsoft.com/office/officeart/2009/3/layout/HorizontalOrganizationChart#273"/>
    <dgm:cxn modelId="{7D25FCB8-D6D7-DF45-B523-24442DE3E616}" type="presParOf" srcId="{32A0FBBA-417A-9D4D-9A2F-30A18CCAB070}" destId="{11643A8E-5F82-7443-A502-49CCA652E8B0}" srcOrd="2" destOrd="0" presId="urn:microsoft.com/office/officeart/2009/3/layout/HorizontalOrganizationChart#27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11" loCatId="" qsTypeId="urn:microsoft.com/office/officeart/2005/8/quickstyle/simple1#239" qsCatId="simple" csTypeId="urn:microsoft.com/office/officeart/2005/8/colors/accent5_1#239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</a:p>
      </dgm:t>
    </dgm:pt>
    <dgm:pt modelId="{4C9B72E2-A9BC-E540-85B6-D2CEA2E81F1E}" type="par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20F2CF36-4F6F-9642-AFC3-813C8E6C318D}" type="sib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</a:p>
      </dgm:t>
    </dgm:pt>
    <dgm:pt modelId="{8A68E707-72F5-5A4A-86AF-21C229AE67EE}" type="par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C5D0F33-E044-E84C-93EF-AB9D015826E5}" type="sib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</a:p>
      </dgm:t>
    </dgm:pt>
    <dgm:pt modelId="{30877AA8-57CD-3B47-8AFE-944EF68EC4FD}" type="par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F3A1BE08-A077-6F40-AFB4-11EE9CFCD911}" type="sib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6141E65-F300-414A-B903-8D26EC861B61}" type="pres">
      <dgm:prSet presAssocID="{319E9DE6-8DB8-2849-8426-3B3E371FB616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3BCF59-FA0A-CD4E-91B6-12DEA2C6FAD7}" type="pres">
      <dgm:prSet presAssocID="{7F05582A-2CBE-BC40-9E93-C92482699A2F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A33DD3-1A8B-A144-9A52-AB296CA2EC22}" type="pres">
      <dgm:prSet presAssocID="{4D01DD2E-DEE7-ED43-8876-C39720666216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2425807A-2C83-6149-9C1E-449A98177523}" type="presOf" srcId="{FE34612F-E513-B64D-969A-66F5B5D4F4DC}" destId="{F6BCBB90-9C87-E241-B97B-E63F4B833C41}" srcOrd="0" destOrd="0" presId="urn:microsoft.com/office/officeart/2009/3/layout/HorizontalOrganizationChart#211"/>
    <dgm:cxn modelId="{1F2DC586-BD53-5444-94D3-6C6E5BF8B2F8}" type="presOf" srcId="{578B10F9-F525-B344-893E-19EFB4EB80EC}" destId="{0BEA93B9-071F-2547-A726-B1DB639C63E4}" srcOrd="0" destOrd="0" presId="urn:microsoft.com/office/officeart/2009/3/layout/HorizontalOrganizationChart#211"/>
    <dgm:cxn modelId="{DCC96F34-E67E-4946-AA13-C0C14A6ABAAC}" type="presOf" srcId="{61F2998D-A978-7341-8E00-BCBD2DE6B2E6}" destId="{6E59B7BD-82D0-FF4E-8AA9-D13D3E611020}" srcOrd="0" destOrd="0" presId="urn:microsoft.com/office/officeart/2009/3/layout/HorizontalOrganizationChart#211"/>
    <dgm:cxn modelId="{2A2FE22D-8957-8041-AA90-56B809BFA2BE}" type="presOf" srcId="{319E9DE6-8DB8-2849-8426-3B3E371FB616}" destId="{0BFC8F25-20A6-3841-9E76-6E9653CA3895}" srcOrd="0" destOrd="0" presId="urn:microsoft.com/office/officeart/2009/3/layout/HorizontalOrganizationChart#211"/>
    <dgm:cxn modelId="{591A085E-EE0F-1048-8D71-8D10F42BC272}" type="presOf" srcId="{4C9B72E2-A9BC-E540-85B6-D2CEA2E81F1E}" destId="{8D348B21-D0BF-6F4A-A9E1-FBA9A5046252}" srcOrd="0" destOrd="0" presId="urn:microsoft.com/office/officeart/2009/3/layout/HorizontalOrganizationChart#211"/>
    <dgm:cxn modelId="{53C91DDE-69AF-ED4C-9B63-020DB425E39F}" type="presOf" srcId="{4685CA47-9AC7-E740-98BE-6E7FE0604AE1}" destId="{F2F057D7-032C-7840-BB6D-1098083C5A53}" srcOrd="0" destOrd="0" presId="urn:microsoft.com/office/officeart/2009/3/layout/HorizontalOrganizationChart#211"/>
    <dgm:cxn modelId="{2D335A48-802F-C04C-AB07-1D6587FAF6A8}" type="presOf" srcId="{C84108CA-1057-DA43-95F3-7CAF5FF654B0}" destId="{2288FD34-22BA-704C-AD92-31F9F855B517}" srcOrd="0" destOrd="0" presId="urn:microsoft.com/office/officeart/2009/3/layout/HorizontalOrganizationChart#211"/>
    <dgm:cxn modelId="{0A254725-22E4-7C47-809D-EB899C1473A6}" type="presOf" srcId="{08296FF1-0ED5-8F4A-A5E5-9951F408D5B7}" destId="{5BD43815-F2CF-5A44-8ED9-6CF071ABDF23}" srcOrd="0" destOrd="0" presId="urn:microsoft.com/office/officeart/2009/3/layout/HorizontalOrganizationChart#211"/>
    <dgm:cxn modelId="{F2554A37-D10F-6746-B563-D97724392E05}" type="presOf" srcId="{4D01DD2E-DEE7-ED43-8876-C39720666216}" destId="{1F8D0040-91BE-D245-A122-93CCC3BAF9E2}" srcOrd="0" destOrd="0" presId="urn:microsoft.com/office/officeart/2009/3/layout/HorizontalOrganizationChart#211"/>
    <dgm:cxn modelId="{F3A3073B-A530-5241-B40F-0A248AD9AC10}" type="presOf" srcId="{8A68E707-72F5-5A4A-86AF-21C229AE67EE}" destId="{6DF39DEA-CC86-5F45-A0E5-5965450F6674}" srcOrd="0" destOrd="0" presId="urn:microsoft.com/office/officeart/2009/3/layout/HorizontalOrganizationChart#211"/>
    <dgm:cxn modelId="{9CC8FA67-F64C-1848-A243-EFF8EA5D5D38}" type="presOf" srcId="{98E4E2D7-29A2-944C-A0D8-E47FC7748529}" destId="{BB5603CC-5CAA-244B-AFE9-25EC89A14E3B}" srcOrd="0" destOrd="0" presId="urn:microsoft.com/office/officeart/2009/3/layout/HorizontalOrganizationChart#211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76AC5505-C462-394D-A6CC-9D5D3878269E}" type="presOf" srcId="{7F05582A-2CBE-BC40-9E93-C92482699A2F}" destId="{1D21346C-321B-0648-BC91-EE8E9A522D72}" srcOrd="0" destOrd="0" presId="urn:microsoft.com/office/officeart/2009/3/layout/HorizontalOrganizationChart#211"/>
    <dgm:cxn modelId="{D755581C-1ADF-BE43-A1A3-E8EDB8214427}" type="presOf" srcId="{4685CA47-9AC7-E740-98BE-6E7FE0604AE1}" destId="{0033F653-FDF4-8241-BABA-26113E62F54D}" srcOrd="1" destOrd="0" presId="urn:microsoft.com/office/officeart/2009/3/layout/HorizontalOrganizationChart#211"/>
    <dgm:cxn modelId="{B73FE62A-314F-6649-A953-6D30E1BE9DAD}" type="presOf" srcId="{30877AA8-57CD-3B47-8AFE-944EF68EC4FD}" destId="{16AACD63-B0A1-DD45-BBA2-B0A777F7B59D}" srcOrd="0" destOrd="0" presId="urn:microsoft.com/office/officeart/2009/3/layout/HorizontalOrganizationChart#211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E34DB4E7-C1E9-824D-94DC-81741A11B1C8}" type="presOf" srcId="{98E4E2D7-29A2-944C-A0D8-E47FC7748529}" destId="{146B8753-8F12-1D42-BF1C-A0ACF172E0B7}" srcOrd="1" destOrd="0" presId="urn:microsoft.com/office/officeart/2009/3/layout/HorizontalOrganizationChart#211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C70A2BDF-EDFB-2046-A4FE-FA960E0E3A35}" type="presOf" srcId="{7F05582A-2CBE-BC40-9E93-C92482699A2F}" destId="{8D3BCF59-FA0A-CD4E-91B6-12DEA2C6FAD7}" srcOrd="1" destOrd="0" presId="urn:microsoft.com/office/officeart/2009/3/layout/HorizontalOrganizationChart#211"/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76A30C1D-119B-2E4C-A178-FBE7BD5C153A}" type="presOf" srcId="{4D01DD2E-DEE7-ED43-8876-C39720666216}" destId="{99A33DD3-1A8B-A144-9A52-AB296CA2EC22}" srcOrd="1" destOrd="0" presId="urn:microsoft.com/office/officeart/2009/3/layout/HorizontalOrganizationChart#211"/>
    <dgm:cxn modelId="{9FB78013-2B13-EF4E-9B94-ACF8A81EB2D8}" type="presOf" srcId="{08296FF1-0ED5-8F4A-A5E5-9951F408D5B7}" destId="{4A1481DA-FDFB-AB47-A433-AEEDEF661960}" srcOrd="1" destOrd="0" presId="urn:microsoft.com/office/officeart/2009/3/layout/HorizontalOrganizationChart#211"/>
    <dgm:cxn modelId="{6625C825-A72E-1B44-A370-5D6F841B3930}" type="presOf" srcId="{97033CE6-88A1-4149-B7B0-5324D1EEDBCF}" destId="{67555D2D-109C-3F48-BD99-BE3C6A0EABC7}" srcOrd="0" destOrd="0" presId="urn:microsoft.com/office/officeart/2009/3/layout/HorizontalOrganizationChart#211"/>
    <dgm:cxn modelId="{C5F301F8-35D9-1D47-825B-4B35D7B5F327}" type="presOf" srcId="{61F2998D-A978-7341-8E00-BCBD2DE6B2E6}" destId="{2F22086C-957A-044C-B974-7B619F8F3372}" srcOrd="1" destOrd="0" presId="urn:microsoft.com/office/officeart/2009/3/layout/HorizontalOrganizationChart#211"/>
    <dgm:cxn modelId="{39ED7A25-D011-F849-BA61-3E4E3E1CC682}" type="presOf" srcId="{319E9DE6-8DB8-2849-8426-3B3E371FB616}" destId="{66141E65-F300-414A-B903-8D26EC861B61}" srcOrd="1" destOrd="0" presId="urn:microsoft.com/office/officeart/2009/3/layout/HorizontalOrganizationChart#211"/>
    <dgm:cxn modelId="{B5C6E933-17C8-E847-B777-C21ED3F8301C}" type="presParOf" srcId="{2288FD34-22BA-704C-AD92-31F9F855B517}" destId="{34DD66BF-EB90-284F-A753-6910AA8486B6}" srcOrd="0" destOrd="0" presId="urn:microsoft.com/office/officeart/2009/3/layout/HorizontalOrganizationChart#211"/>
    <dgm:cxn modelId="{DD4DB44B-E6F1-1445-8811-1621AD97813D}" type="presParOf" srcId="{34DD66BF-EB90-284F-A753-6910AA8486B6}" destId="{7451D659-CC91-7E4B-AE72-96A03023B97A}" srcOrd="0" destOrd="0" presId="urn:microsoft.com/office/officeart/2009/3/layout/HorizontalOrganizationChart#211"/>
    <dgm:cxn modelId="{165FA635-9D51-B149-B1C1-5F43C5D8809F}" type="presParOf" srcId="{7451D659-CC91-7E4B-AE72-96A03023B97A}" destId="{F2F057D7-032C-7840-BB6D-1098083C5A53}" srcOrd="0" destOrd="0" presId="urn:microsoft.com/office/officeart/2009/3/layout/HorizontalOrganizationChart#211"/>
    <dgm:cxn modelId="{AFF464BD-B96A-684C-8BCA-754E09038070}" type="presParOf" srcId="{7451D659-CC91-7E4B-AE72-96A03023B97A}" destId="{0033F653-FDF4-8241-BABA-26113E62F54D}" srcOrd="1" destOrd="0" presId="urn:microsoft.com/office/officeart/2009/3/layout/HorizontalOrganizationChart#211"/>
    <dgm:cxn modelId="{F85F60EA-7A61-E84C-9AF4-5479D12781DB}" type="presParOf" srcId="{34DD66BF-EB90-284F-A753-6910AA8486B6}" destId="{1D819CC7-AE15-7041-8CC7-091EAD0AF860}" srcOrd="1" destOrd="0" presId="urn:microsoft.com/office/officeart/2009/3/layout/HorizontalOrganizationChart#211"/>
    <dgm:cxn modelId="{B350C4F9-A28F-C24B-9B88-90135ACBB2D8}" type="presParOf" srcId="{1D819CC7-AE15-7041-8CC7-091EAD0AF860}" destId="{F6BCBB90-9C87-E241-B97B-E63F4B833C41}" srcOrd="0" destOrd="0" presId="urn:microsoft.com/office/officeart/2009/3/layout/HorizontalOrganizationChart#211"/>
    <dgm:cxn modelId="{084537BE-865A-E844-BFF3-C46FA8CF9BD5}" type="presParOf" srcId="{1D819CC7-AE15-7041-8CC7-091EAD0AF860}" destId="{6E94D361-4C41-D443-AFE2-710BC8332951}" srcOrd="1" destOrd="0" presId="urn:microsoft.com/office/officeart/2009/3/layout/HorizontalOrganizationChart#211"/>
    <dgm:cxn modelId="{C61BDDE7-FCDF-F342-86CE-018151A3D885}" type="presParOf" srcId="{6E94D361-4C41-D443-AFE2-710BC8332951}" destId="{9DFCFF29-542A-B54B-84A8-0F7C10280582}" srcOrd="0" destOrd="0" presId="urn:microsoft.com/office/officeart/2009/3/layout/HorizontalOrganizationChart#211"/>
    <dgm:cxn modelId="{998F1F5D-4F5E-9B4D-9ECE-128E375125C5}" type="presParOf" srcId="{9DFCFF29-542A-B54B-84A8-0F7C10280582}" destId="{6E59B7BD-82D0-FF4E-8AA9-D13D3E611020}" srcOrd="0" destOrd="0" presId="urn:microsoft.com/office/officeart/2009/3/layout/HorizontalOrganizationChart#211"/>
    <dgm:cxn modelId="{915EBBE7-7B0D-B24F-8B4D-26A4169068E2}" type="presParOf" srcId="{9DFCFF29-542A-B54B-84A8-0F7C10280582}" destId="{2F22086C-957A-044C-B974-7B619F8F3372}" srcOrd="1" destOrd="0" presId="urn:microsoft.com/office/officeart/2009/3/layout/HorizontalOrganizationChart#211"/>
    <dgm:cxn modelId="{1BB9A31E-1935-9C44-BE12-3BEC1196E764}" type="presParOf" srcId="{6E94D361-4C41-D443-AFE2-710BC8332951}" destId="{0A82629D-EDE3-404A-B9B0-0BBB2D925C52}" srcOrd="1" destOrd="0" presId="urn:microsoft.com/office/officeart/2009/3/layout/HorizontalOrganizationChart#211"/>
    <dgm:cxn modelId="{A794524C-E34C-7248-904D-F5D0E7876A68}" type="presParOf" srcId="{0A82629D-EDE3-404A-B9B0-0BBB2D925C52}" destId="{8D348B21-D0BF-6F4A-A9E1-FBA9A5046252}" srcOrd="0" destOrd="0" presId="urn:microsoft.com/office/officeart/2009/3/layout/HorizontalOrganizationChart#211"/>
    <dgm:cxn modelId="{60A6983D-A002-5748-B6A6-1BDE401D5E66}" type="presParOf" srcId="{0A82629D-EDE3-404A-B9B0-0BBB2D925C52}" destId="{0BEBF1ED-0ED8-7548-8FF4-6BAD1FFBFE4B}" srcOrd="1" destOrd="0" presId="urn:microsoft.com/office/officeart/2009/3/layout/HorizontalOrganizationChart#211"/>
    <dgm:cxn modelId="{A9AC6D2E-9EE3-6F41-BCB2-36E88C26DCB8}" type="presParOf" srcId="{0BEBF1ED-0ED8-7548-8FF4-6BAD1FFBFE4B}" destId="{2EBC97CF-8BC3-5B40-9A8B-B8C83C958DBE}" srcOrd="0" destOrd="0" presId="urn:microsoft.com/office/officeart/2009/3/layout/HorizontalOrganizationChart#211"/>
    <dgm:cxn modelId="{5A978FB4-252A-1F4C-921A-A27163451087}" type="presParOf" srcId="{2EBC97CF-8BC3-5B40-9A8B-B8C83C958DBE}" destId="{0BFC8F25-20A6-3841-9E76-6E9653CA3895}" srcOrd="0" destOrd="0" presId="urn:microsoft.com/office/officeart/2009/3/layout/HorizontalOrganizationChart#211"/>
    <dgm:cxn modelId="{081AAFDE-0B3D-3A44-BBC6-F7953A357B97}" type="presParOf" srcId="{2EBC97CF-8BC3-5B40-9A8B-B8C83C958DBE}" destId="{66141E65-F300-414A-B903-8D26EC861B61}" srcOrd="1" destOrd="0" presId="urn:microsoft.com/office/officeart/2009/3/layout/HorizontalOrganizationChart#211"/>
    <dgm:cxn modelId="{BDDB8130-0BCF-104B-A1EA-B5EB15C52167}" type="presParOf" srcId="{0BEBF1ED-0ED8-7548-8FF4-6BAD1FFBFE4B}" destId="{2849AD6A-373A-EF46-A01B-3DD60F586D87}" srcOrd="1" destOrd="0" presId="urn:microsoft.com/office/officeart/2009/3/layout/HorizontalOrganizationChart#211"/>
    <dgm:cxn modelId="{86927697-2F57-B140-9C04-7CB107DEC4F8}" type="presParOf" srcId="{0BEBF1ED-0ED8-7548-8FF4-6BAD1FFBFE4B}" destId="{150AB775-74E6-BA41-9504-EAE82614EADE}" srcOrd="2" destOrd="0" presId="urn:microsoft.com/office/officeart/2009/3/layout/HorizontalOrganizationChart#211"/>
    <dgm:cxn modelId="{6A4AEC25-935A-1F47-8FB7-C3DBF8CF36A4}" type="presParOf" srcId="{0A82629D-EDE3-404A-B9B0-0BBB2D925C52}" destId="{6DF39DEA-CC86-5F45-A0E5-5965450F6674}" srcOrd="2" destOrd="0" presId="urn:microsoft.com/office/officeart/2009/3/layout/HorizontalOrganizationChart#211"/>
    <dgm:cxn modelId="{6E2C4124-A641-7C49-91A3-7BDB06F0F1C7}" type="presParOf" srcId="{0A82629D-EDE3-404A-B9B0-0BBB2D925C52}" destId="{5776806C-D4FB-1742-963D-300304D25BE4}" srcOrd="3" destOrd="0" presId="urn:microsoft.com/office/officeart/2009/3/layout/HorizontalOrganizationChart#211"/>
    <dgm:cxn modelId="{DC9CCC6F-310C-224E-B179-C48A0443AAFD}" type="presParOf" srcId="{5776806C-D4FB-1742-963D-300304D25BE4}" destId="{5C757C4E-22E2-1E4B-8B98-3AA4449B674D}" srcOrd="0" destOrd="0" presId="urn:microsoft.com/office/officeart/2009/3/layout/HorizontalOrganizationChart#211"/>
    <dgm:cxn modelId="{7D4D6CC2-0EFE-B345-8994-DCEEB1340811}" type="presParOf" srcId="{5C757C4E-22E2-1E4B-8B98-3AA4449B674D}" destId="{1D21346C-321B-0648-BC91-EE8E9A522D72}" srcOrd="0" destOrd="0" presId="urn:microsoft.com/office/officeart/2009/3/layout/HorizontalOrganizationChart#211"/>
    <dgm:cxn modelId="{8521BB0F-679E-3F4E-AB06-0F41DFD61109}" type="presParOf" srcId="{5C757C4E-22E2-1E4B-8B98-3AA4449B674D}" destId="{8D3BCF59-FA0A-CD4E-91B6-12DEA2C6FAD7}" srcOrd="1" destOrd="0" presId="urn:microsoft.com/office/officeart/2009/3/layout/HorizontalOrganizationChart#211"/>
    <dgm:cxn modelId="{A9B08546-3E81-054B-B1B1-77E49506ABE8}" type="presParOf" srcId="{5776806C-D4FB-1742-963D-300304D25BE4}" destId="{024703DE-BEC4-2A41-A906-F7AA988FF912}" srcOrd="1" destOrd="0" presId="urn:microsoft.com/office/officeart/2009/3/layout/HorizontalOrganizationChart#211"/>
    <dgm:cxn modelId="{3B650DB3-DFDE-A944-A0EB-CE1763BF472D}" type="presParOf" srcId="{5776806C-D4FB-1742-963D-300304D25BE4}" destId="{FE0313F6-629D-8F49-8529-4695FE7136B7}" srcOrd="2" destOrd="0" presId="urn:microsoft.com/office/officeart/2009/3/layout/HorizontalOrganizationChart#211"/>
    <dgm:cxn modelId="{A6FE6C06-9E63-E94C-A886-56726F9D2A62}" type="presParOf" srcId="{0A82629D-EDE3-404A-B9B0-0BBB2D925C52}" destId="{16AACD63-B0A1-DD45-BBA2-B0A777F7B59D}" srcOrd="4" destOrd="0" presId="urn:microsoft.com/office/officeart/2009/3/layout/HorizontalOrganizationChart#211"/>
    <dgm:cxn modelId="{C0A955D3-45B2-4946-B515-BDA528DDD7B9}" type="presParOf" srcId="{0A82629D-EDE3-404A-B9B0-0BBB2D925C52}" destId="{6FD2677C-F654-3640-A583-CA9B48D92212}" srcOrd="5" destOrd="0" presId="urn:microsoft.com/office/officeart/2009/3/layout/HorizontalOrganizationChart#211"/>
    <dgm:cxn modelId="{C82C4E0A-88AD-6A44-A9E5-FF0F3B933E6F}" type="presParOf" srcId="{6FD2677C-F654-3640-A583-CA9B48D92212}" destId="{84286516-8CF5-FF44-8B3D-CA1AE9094C2B}" srcOrd="0" destOrd="0" presId="urn:microsoft.com/office/officeart/2009/3/layout/HorizontalOrganizationChart#211"/>
    <dgm:cxn modelId="{E6FDA29C-3A6B-854A-AE53-8A2133FE66FA}" type="presParOf" srcId="{84286516-8CF5-FF44-8B3D-CA1AE9094C2B}" destId="{1F8D0040-91BE-D245-A122-93CCC3BAF9E2}" srcOrd="0" destOrd="0" presId="urn:microsoft.com/office/officeart/2009/3/layout/HorizontalOrganizationChart#211"/>
    <dgm:cxn modelId="{DEFD3954-CDE5-0946-AF77-30F5A7CE3C24}" type="presParOf" srcId="{84286516-8CF5-FF44-8B3D-CA1AE9094C2B}" destId="{99A33DD3-1A8B-A144-9A52-AB296CA2EC22}" srcOrd="1" destOrd="0" presId="urn:microsoft.com/office/officeart/2009/3/layout/HorizontalOrganizationChart#211"/>
    <dgm:cxn modelId="{4F2C6AA8-6CFD-CE4F-959A-6D954B63E5D5}" type="presParOf" srcId="{6FD2677C-F654-3640-A583-CA9B48D92212}" destId="{82C89153-05F1-034C-939C-A9FA5976A2D9}" srcOrd="1" destOrd="0" presId="urn:microsoft.com/office/officeart/2009/3/layout/HorizontalOrganizationChart#211"/>
    <dgm:cxn modelId="{B4CB89F4-AB8E-6043-BEF3-C9E6449F6BC0}" type="presParOf" srcId="{6FD2677C-F654-3640-A583-CA9B48D92212}" destId="{7A6E8A3B-C3F9-6B40-ACF8-642355512A2F}" srcOrd="2" destOrd="0" presId="urn:microsoft.com/office/officeart/2009/3/layout/HorizontalOrganizationChart#211"/>
    <dgm:cxn modelId="{796CEEE1-4E12-5540-B9F3-9164EF964994}" type="presParOf" srcId="{6E94D361-4C41-D443-AFE2-710BC8332951}" destId="{25438EE0-801B-0B40-9098-7020953333C3}" srcOrd="2" destOrd="0" presId="urn:microsoft.com/office/officeart/2009/3/layout/HorizontalOrganizationChart#211"/>
    <dgm:cxn modelId="{D9F4FF5F-61F4-7A4F-98B2-74323A9D1CB0}" type="presParOf" srcId="{1D819CC7-AE15-7041-8CC7-091EAD0AF860}" destId="{0BEA93B9-071F-2547-A726-B1DB639C63E4}" srcOrd="2" destOrd="0" presId="urn:microsoft.com/office/officeart/2009/3/layout/HorizontalOrganizationChart#211"/>
    <dgm:cxn modelId="{506F1DE7-D840-4F4F-9742-3812009E18B8}" type="presParOf" srcId="{1D819CC7-AE15-7041-8CC7-091EAD0AF860}" destId="{4177CD68-CAEC-D444-8CF0-01FC8A1AF460}" srcOrd="3" destOrd="0" presId="urn:microsoft.com/office/officeart/2009/3/layout/HorizontalOrganizationChart#211"/>
    <dgm:cxn modelId="{A22B09BC-419F-194D-A366-4497E9758187}" type="presParOf" srcId="{4177CD68-CAEC-D444-8CF0-01FC8A1AF460}" destId="{C84C7EDE-D57F-9A48-9CF7-DE8022F481F8}" srcOrd="0" destOrd="0" presId="urn:microsoft.com/office/officeart/2009/3/layout/HorizontalOrganizationChart#211"/>
    <dgm:cxn modelId="{EEB3089F-FD75-3A44-9655-1D098AE79EC9}" type="presParOf" srcId="{C84C7EDE-D57F-9A48-9CF7-DE8022F481F8}" destId="{5BD43815-F2CF-5A44-8ED9-6CF071ABDF23}" srcOrd="0" destOrd="0" presId="urn:microsoft.com/office/officeart/2009/3/layout/HorizontalOrganizationChart#211"/>
    <dgm:cxn modelId="{0DF2E476-B0AB-C94A-87C7-93844801EA94}" type="presParOf" srcId="{C84C7EDE-D57F-9A48-9CF7-DE8022F481F8}" destId="{4A1481DA-FDFB-AB47-A433-AEEDEF661960}" srcOrd="1" destOrd="0" presId="urn:microsoft.com/office/officeart/2009/3/layout/HorizontalOrganizationChart#211"/>
    <dgm:cxn modelId="{A34F5224-F683-6C4C-BAFD-FDAA3F55A8DA}" type="presParOf" srcId="{4177CD68-CAEC-D444-8CF0-01FC8A1AF460}" destId="{3946E366-4D4B-5840-8D33-E1ED2CE52923}" srcOrd="1" destOrd="0" presId="urn:microsoft.com/office/officeart/2009/3/layout/HorizontalOrganizationChart#211"/>
    <dgm:cxn modelId="{0BC4C5DE-1BAF-2647-9C31-736E5A0A0977}" type="presParOf" srcId="{4177CD68-CAEC-D444-8CF0-01FC8A1AF460}" destId="{73C89568-9972-3449-A007-2DDD80448F1F}" srcOrd="2" destOrd="0" presId="urn:microsoft.com/office/officeart/2009/3/layout/HorizontalOrganizationChart#211"/>
    <dgm:cxn modelId="{1139C6FF-C87A-5C4D-81C2-BA9271B88353}" type="presParOf" srcId="{1D819CC7-AE15-7041-8CC7-091EAD0AF860}" destId="{67555D2D-109C-3F48-BD99-BE3C6A0EABC7}" srcOrd="4" destOrd="0" presId="urn:microsoft.com/office/officeart/2009/3/layout/HorizontalOrganizationChart#211"/>
    <dgm:cxn modelId="{A88FC9C6-7BC6-5241-8D97-635DD397A4B1}" type="presParOf" srcId="{1D819CC7-AE15-7041-8CC7-091EAD0AF860}" destId="{E6B6465D-CAE6-374A-A76F-5AF76E97323E}" srcOrd="5" destOrd="0" presId="urn:microsoft.com/office/officeart/2009/3/layout/HorizontalOrganizationChart#211"/>
    <dgm:cxn modelId="{A97ED870-5E45-9B48-9813-6DC91F2A1710}" type="presParOf" srcId="{E6B6465D-CAE6-374A-A76F-5AF76E97323E}" destId="{4BE47196-A4C5-9849-B84D-581BD1019A35}" srcOrd="0" destOrd="0" presId="urn:microsoft.com/office/officeart/2009/3/layout/HorizontalOrganizationChart#211"/>
    <dgm:cxn modelId="{A219768A-3DAA-124D-B903-D4527F98B3FD}" type="presParOf" srcId="{4BE47196-A4C5-9849-B84D-581BD1019A35}" destId="{BB5603CC-5CAA-244B-AFE9-25EC89A14E3B}" srcOrd="0" destOrd="0" presId="urn:microsoft.com/office/officeart/2009/3/layout/HorizontalOrganizationChart#211"/>
    <dgm:cxn modelId="{3B5F7AC8-063E-F448-90C5-BC8EB31EDBFE}" type="presParOf" srcId="{4BE47196-A4C5-9849-B84D-581BD1019A35}" destId="{146B8753-8F12-1D42-BF1C-A0ACF172E0B7}" srcOrd="1" destOrd="0" presId="urn:microsoft.com/office/officeart/2009/3/layout/HorizontalOrganizationChart#211"/>
    <dgm:cxn modelId="{DF144ED3-CA78-BA49-9E9E-2331C34E2C67}" type="presParOf" srcId="{E6B6465D-CAE6-374A-A76F-5AF76E97323E}" destId="{A2E67D5F-4BAB-154F-A11F-AA1F0E8E6965}" srcOrd="1" destOrd="0" presId="urn:microsoft.com/office/officeart/2009/3/layout/HorizontalOrganizationChart#211"/>
    <dgm:cxn modelId="{1181FE60-2104-334B-93CE-7F755CC56E55}" type="presParOf" srcId="{E6B6465D-CAE6-374A-A76F-5AF76E97323E}" destId="{99D933EF-C1BA-AB4A-BA59-56299B40447F}" srcOrd="2" destOrd="0" presId="urn:microsoft.com/office/officeart/2009/3/layout/HorizontalOrganizationChart#211"/>
    <dgm:cxn modelId="{0EDC2C92-CF3B-6A49-8DFA-E7C0CE59C1FF}" type="presParOf" srcId="{34DD66BF-EB90-284F-A753-6910AA8486B6}" destId="{6B2ECD9B-4CFC-8A46-9C59-C1E91EBE7B8C}" srcOrd="2" destOrd="0" presId="urn:microsoft.com/office/officeart/2009/3/layout/HorizontalOrganizationChart#2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74" loCatId="" qsTypeId="urn:microsoft.com/office/officeart/2005/8/quickstyle/simple1#302" qsCatId="simple" csTypeId="urn:microsoft.com/office/officeart/2005/8/colors/accent5_1#302" csCatId="accent5" phldr="1"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B21B3666-FAAA-834C-924E-3A4D05AFADFB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划分方式</a:t>
          </a:r>
        </a:p>
      </dgm:t>
    </dgm:pt>
    <dgm:pt modelId="{03D58288-85CA-E148-AC5E-0F633AC9A2A0}" type="parTrans" cxnId="{069A934A-8A41-9746-A1B4-6D0F36C15E34}">
      <dgm:prSet/>
      <dgm:spPr/>
      <dgm:t>
        <a:bodyPr/>
        <a:lstStyle/>
        <a:p>
          <a:endParaRPr lang="zh-CN" altLang="en-US"/>
        </a:p>
      </dgm:t>
    </dgm:pt>
    <dgm:pt modelId="{78402B87-5954-6647-AA1D-08DB0EE01AE0}" type="sibTrans" cxnId="{069A934A-8A41-9746-A1B4-6D0F36C15E34}">
      <dgm:prSet/>
      <dgm:spPr/>
      <dgm:t>
        <a:bodyPr/>
        <a:lstStyle/>
        <a:p>
          <a:endParaRPr lang="zh-CN" altLang="en-US"/>
        </a:p>
      </dgm:t>
    </dgm:pt>
    <dgm:pt modelId="{FAD48995-F868-A44A-AD38-A9904116CC3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社会形态发展特点</a:t>
          </a:r>
        </a:p>
      </dgm:t>
    </dgm:pt>
    <dgm:pt modelId="{0E5AE2CC-6EC4-1341-B5A4-5A7DAA6A1BB5}" type="parTrans" cxnId="{D3DC59FE-2AB0-2E45-BEB4-3DA5AEAA5096}">
      <dgm:prSet/>
      <dgm:spPr/>
      <dgm:t>
        <a:bodyPr/>
        <a:lstStyle/>
        <a:p>
          <a:endParaRPr lang="zh-CN" altLang="en-US"/>
        </a:p>
      </dgm:t>
    </dgm:pt>
    <dgm:pt modelId="{20F18E50-C319-5D45-8CAF-BC3B1FCBF874}" type="sibTrans" cxnId="{D3DC59FE-2AB0-2E45-BEB4-3DA5AEAA509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2A0FBBA-417A-9D4D-9A2F-30A18CCAB070}" type="pres">
      <dgm:prSet presAssocID="{9ACEFF22-BFCE-304E-9C13-8A241477B3A7}" presName="hierRoot1" presStyleCnt="0">
        <dgm:presLayoutVars>
          <dgm:hierBranch val="init"/>
        </dgm:presLayoutVars>
      </dgm:prSet>
      <dgm:spPr/>
    </dgm:pt>
    <dgm:pt modelId="{7CE2524A-BEFB-0A40-BCD9-9D2019C43C58}" type="pres">
      <dgm:prSet presAssocID="{9ACEFF22-BFCE-304E-9C13-8A241477B3A7}" presName="rootComposite1" presStyleCnt="0"/>
      <dgm:spPr/>
    </dgm:pt>
    <dgm:pt modelId="{17CA2993-637D-ED4B-BB8F-346DD1FFF474}" type="pres">
      <dgm:prSet presAssocID="{9ACEFF22-BFCE-304E-9C13-8A241477B3A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7E3693-86AF-F74F-9F12-DC977E547EB6}" type="pres">
      <dgm:prSet presAssocID="{9ACEFF22-BFCE-304E-9C13-8A241477B3A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2DD9C0F-E181-CF41-A591-A497FF39EB09}" type="pres">
      <dgm:prSet presAssocID="{9ACEFF22-BFCE-304E-9C13-8A241477B3A7}" presName="hierChild2" presStyleCnt="0"/>
      <dgm:spPr/>
    </dgm:pt>
    <dgm:pt modelId="{DABF05F6-76A2-8641-A751-A87C1918463B}" type="pres">
      <dgm:prSet presAssocID="{03D58288-85CA-E148-AC5E-0F633AC9A2A0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7F9B0056-B647-2549-B0E4-B9D7FE96D490}" type="pres">
      <dgm:prSet presAssocID="{B21B3666-FAAA-834C-924E-3A4D05AFADFB}" presName="hierRoot2" presStyleCnt="0">
        <dgm:presLayoutVars>
          <dgm:hierBranch val="init"/>
        </dgm:presLayoutVars>
      </dgm:prSet>
      <dgm:spPr/>
    </dgm:pt>
    <dgm:pt modelId="{665DE05C-1566-384E-9CC0-92B8E0E21B4E}" type="pres">
      <dgm:prSet presAssocID="{B21B3666-FAAA-834C-924E-3A4D05AFADFB}" presName="rootComposite" presStyleCnt="0"/>
      <dgm:spPr/>
    </dgm:pt>
    <dgm:pt modelId="{86CA5234-4F2A-4840-8EEB-56CF343CEFFE}" type="pres">
      <dgm:prSet presAssocID="{B21B3666-FAAA-834C-924E-3A4D05AFADFB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C54E28-179F-D74F-8109-9AC5247C95CE}" type="pres">
      <dgm:prSet presAssocID="{B21B3666-FAAA-834C-924E-3A4D05AFADFB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40373F12-CC27-DC4A-AFFD-EBD7372675E5}" type="pres">
      <dgm:prSet presAssocID="{B21B3666-FAAA-834C-924E-3A4D05AFADFB}" presName="hierChild4" presStyleCnt="0"/>
      <dgm:spPr/>
    </dgm:pt>
    <dgm:pt modelId="{25C64850-F866-4F4D-9B7E-9A43A633548F}" type="pres">
      <dgm:prSet presAssocID="{B21B3666-FAAA-834C-924E-3A4D05AFADFB}" presName="hierChild5" presStyleCnt="0"/>
      <dgm:spPr/>
    </dgm:pt>
    <dgm:pt modelId="{6F734531-389A-4B49-B326-5E65DD8524C4}" type="pres">
      <dgm:prSet presAssocID="{0E5AE2CC-6EC4-1341-B5A4-5A7DAA6A1BB5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BB80D6E6-3C95-E342-845E-E93EB39F38DD}" type="pres">
      <dgm:prSet presAssocID="{FAD48995-F868-A44A-AD38-A9904116CC3D}" presName="hierRoot2" presStyleCnt="0">
        <dgm:presLayoutVars>
          <dgm:hierBranch val="init"/>
        </dgm:presLayoutVars>
      </dgm:prSet>
      <dgm:spPr/>
    </dgm:pt>
    <dgm:pt modelId="{6AD09491-1DEC-A740-A81C-BE6D78E675DE}" type="pres">
      <dgm:prSet presAssocID="{FAD48995-F868-A44A-AD38-A9904116CC3D}" presName="rootComposite" presStyleCnt="0"/>
      <dgm:spPr/>
    </dgm:pt>
    <dgm:pt modelId="{F8620CB5-7A23-FD43-ACFA-1F5109B4C9C8}" type="pres">
      <dgm:prSet presAssocID="{FAD48995-F868-A44A-AD38-A9904116CC3D}" presName="rootText" presStyleLbl="node2" presStyleIdx="1" presStyleCnt="2" custScaleX="150920" custLinFactNeighborX="242" custLinFactNeighborY="690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9C9BA04-534E-FB4E-89B1-3E422F962F4A}" type="pres">
      <dgm:prSet presAssocID="{FAD48995-F868-A44A-AD38-A9904116CC3D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61090962-1A96-3F42-AC7B-41ECAA176E5A}" type="pres">
      <dgm:prSet presAssocID="{FAD48995-F868-A44A-AD38-A9904116CC3D}" presName="hierChild4" presStyleCnt="0"/>
      <dgm:spPr/>
    </dgm:pt>
    <dgm:pt modelId="{AE5DED04-E706-574A-BB6E-3BD31087B2A4}" type="pres">
      <dgm:prSet presAssocID="{FAD48995-F868-A44A-AD38-A9904116CC3D}" presName="hierChild5" presStyleCnt="0"/>
      <dgm:spPr/>
    </dgm:pt>
    <dgm:pt modelId="{11643A8E-5F82-7443-A502-49CCA652E8B0}" type="pres">
      <dgm:prSet presAssocID="{9ACEFF22-BFCE-304E-9C13-8A241477B3A7}" presName="hierChild3" presStyleCnt="0"/>
      <dgm:spPr/>
    </dgm:pt>
  </dgm:ptLst>
  <dgm:cxnLst>
    <dgm:cxn modelId="{890A77DB-9A2F-104A-BFB7-0ECF412A2177}" type="presOf" srcId="{0E5AE2CC-6EC4-1341-B5A4-5A7DAA6A1BB5}" destId="{6F734531-389A-4B49-B326-5E65DD8524C4}" srcOrd="0" destOrd="0" presId="urn:microsoft.com/office/officeart/2009/3/layout/HorizontalOrganizationChart#274"/>
    <dgm:cxn modelId="{73BC9073-45E8-2440-9FD8-D3D72A5E1F66}" type="presOf" srcId="{9ACEFF22-BFCE-304E-9C13-8A241477B3A7}" destId="{247E3693-86AF-F74F-9F12-DC977E547EB6}" srcOrd="1" destOrd="0" presId="urn:microsoft.com/office/officeart/2009/3/layout/HorizontalOrganizationChart#274"/>
    <dgm:cxn modelId="{F48A3687-BA0A-C04F-A9EC-1502AAEAB952}" type="presOf" srcId="{FAD48995-F868-A44A-AD38-A9904116CC3D}" destId="{F8620CB5-7A23-FD43-ACFA-1F5109B4C9C8}" srcOrd="0" destOrd="0" presId="urn:microsoft.com/office/officeart/2009/3/layout/HorizontalOrganizationChart#274"/>
    <dgm:cxn modelId="{069A934A-8A41-9746-A1B4-6D0F36C15E34}" srcId="{9ACEFF22-BFCE-304E-9C13-8A241477B3A7}" destId="{B21B3666-FAAA-834C-924E-3A4D05AFADFB}" srcOrd="0" destOrd="0" parTransId="{03D58288-85CA-E148-AC5E-0F633AC9A2A0}" sibTransId="{78402B87-5954-6647-AA1D-08DB0EE01AE0}"/>
    <dgm:cxn modelId="{91959FA4-1989-0A42-A8E0-A7BFD7AD1FB7}" type="presOf" srcId="{C84108CA-1057-DA43-95F3-7CAF5FF654B0}" destId="{2288FD34-22BA-704C-AD92-31F9F855B517}" srcOrd="0" destOrd="0" presId="urn:microsoft.com/office/officeart/2009/3/layout/HorizontalOrganizationChart#274"/>
    <dgm:cxn modelId="{C3215699-5A4F-1547-95EA-494614EC4903}" type="presOf" srcId="{03D58288-85CA-E148-AC5E-0F633AC9A2A0}" destId="{DABF05F6-76A2-8641-A751-A87C1918463B}" srcOrd="0" destOrd="0" presId="urn:microsoft.com/office/officeart/2009/3/layout/HorizontalOrganizationChart#274"/>
    <dgm:cxn modelId="{B0EB252D-1E54-3245-A9FF-AA68F4A8F8F0}" type="presOf" srcId="{FAD48995-F868-A44A-AD38-A9904116CC3D}" destId="{B9C9BA04-534E-FB4E-89B1-3E422F962F4A}" srcOrd="1" destOrd="0" presId="urn:microsoft.com/office/officeart/2009/3/layout/HorizontalOrganizationChart#274"/>
    <dgm:cxn modelId="{4A88E96C-0029-D04E-91E4-16F68D98C90A}" type="presOf" srcId="{B21B3666-FAAA-834C-924E-3A4D05AFADFB}" destId="{94C54E28-179F-D74F-8109-9AC5247C95CE}" srcOrd="1" destOrd="0" presId="urn:microsoft.com/office/officeart/2009/3/layout/HorizontalOrganizationChart#274"/>
    <dgm:cxn modelId="{DD9459B6-D8D8-524B-964E-64A1C1BF86D1}" type="presOf" srcId="{9ACEFF22-BFCE-304E-9C13-8A241477B3A7}" destId="{17CA2993-637D-ED4B-BB8F-346DD1FFF474}" srcOrd="0" destOrd="0" presId="urn:microsoft.com/office/officeart/2009/3/layout/HorizontalOrganizationChart#274"/>
    <dgm:cxn modelId="{ED603817-961D-8044-A1AE-FEE1399720F6}" type="presOf" srcId="{B21B3666-FAAA-834C-924E-3A4D05AFADFB}" destId="{86CA5234-4F2A-4840-8EEB-56CF343CEFFE}" srcOrd="0" destOrd="0" presId="urn:microsoft.com/office/officeart/2009/3/layout/HorizontalOrganizationChart#274"/>
    <dgm:cxn modelId="{4B97AA9F-D314-9940-A577-87A0346E9C5C}" srcId="{C84108CA-1057-DA43-95F3-7CAF5FF654B0}" destId="{9ACEFF22-BFCE-304E-9C13-8A241477B3A7}" srcOrd="0" destOrd="0" parTransId="{637E5DC8-941B-2F4A-B1AE-0817F4316227}" sibTransId="{3AD43F74-71AF-754C-82C2-D39C034AC22D}"/>
    <dgm:cxn modelId="{D3DC59FE-2AB0-2E45-BEB4-3DA5AEAA5096}" srcId="{9ACEFF22-BFCE-304E-9C13-8A241477B3A7}" destId="{FAD48995-F868-A44A-AD38-A9904116CC3D}" srcOrd="1" destOrd="0" parTransId="{0E5AE2CC-6EC4-1341-B5A4-5A7DAA6A1BB5}" sibTransId="{20F18E50-C319-5D45-8CAF-BC3B1FCBF874}"/>
    <dgm:cxn modelId="{5ADE025E-16FE-4542-862E-71247915AD29}" type="presParOf" srcId="{2288FD34-22BA-704C-AD92-31F9F855B517}" destId="{32A0FBBA-417A-9D4D-9A2F-30A18CCAB070}" srcOrd="0" destOrd="0" presId="urn:microsoft.com/office/officeart/2009/3/layout/HorizontalOrganizationChart#274"/>
    <dgm:cxn modelId="{C29B5AAA-4A87-1147-9B90-3786E26AED31}" type="presParOf" srcId="{32A0FBBA-417A-9D4D-9A2F-30A18CCAB070}" destId="{7CE2524A-BEFB-0A40-BCD9-9D2019C43C58}" srcOrd="0" destOrd="0" presId="urn:microsoft.com/office/officeart/2009/3/layout/HorizontalOrganizationChart#274"/>
    <dgm:cxn modelId="{7F861174-DC9D-8845-B3CE-F26E0FB22806}" type="presParOf" srcId="{7CE2524A-BEFB-0A40-BCD9-9D2019C43C58}" destId="{17CA2993-637D-ED4B-BB8F-346DD1FFF474}" srcOrd="0" destOrd="0" presId="urn:microsoft.com/office/officeart/2009/3/layout/HorizontalOrganizationChart#274"/>
    <dgm:cxn modelId="{5F48FAE1-9302-C64B-B489-65F9B366603D}" type="presParOf" srcId="{7CE2524A-BEFB-0A40-BCD9-9D2019C43C58}" destId="{247E3693-86AF-F74F-9F12-DC977E547EB6}" srcOrd="1" destOrd="0" presId="urn:microsoft.com/office/officeart/2009/3/layout/HorizontalOrganizationChart#274"/>
    <dgm:cxn modelId="{C178A9A3-130F-CD43-90A5-7D8C23E64EC6}" type="presParOf" srcId="{32A0FBBA-417A-9D4D-9A2F-30A18CCAB070}" destId="{92DD9C0F-E181-CF41-A591-A497FF39EB09}" srcOrd="1" destOrd="0" presId="urn:microsoft.com/office/officeart/2009/3/layout/HorizontalOrganizationChart#274"/>
    <dgm:cxn modelId="{5AC659E7-CAD2-6542-814E-BD3FAF0C0223}" type="presParOf" srcId="{92DD9C0F-E181-CF41-A591-A497FF39EB09}" destId="{DABF05F6-76A2-8641-A751-A87C1918463B}" srcOrd="0" destOrd="0" presId="urn:microsoft.com/office/officeart/2009/3/layout/HorizontalOrganizationChart#274"/>
    <dgm:cxn modelId="{99C63CB1-F81A-9146-8D24-20C1DD995E4F}" type="presParOf" srcId="{92DD9C0F-E181-CF41-A591-A497FF39EB09}" destId="{7F9B0056-B647-2549-B0E4-B9D7FE96D490}" srcOrd="1" destOrd="0" presId="urn:microsoft.com/office/officeart/2009/3/layout/HorizontalOrganizationChart#274"/>
    <dgm:cxn modelId="{A5CD3061-424D-7B4F-A42F-A7FC29C0491B}" type="presParOf" srcId="{7F9B0056-B647-2549-B0E4-B9D7FE96D490}" destId="{665DE05C-1566-384E-9CC0-92B8E0E21B4E}" srcOrd="0" destOrd="0" presId="urn:microsoft.com/office/officeart/2009/3/layout/HorizontalOrganizationChart#274"/>
    <dgm:cxn modelId="{0E9BB525-A89D-5848-8668-61F2F4673BB3}" type="presParOf" srcId="{665DE05C-1566-384E-9CC0-92B8E0E21B4E}" destId="{86CA5234-4F2A-4840-8EEB-56CF343CEFFE}" srcOrd="0" destOrd="0" presId="urn:microsoft.com/office/officeart/2009/3/layout/HorizontalOrganizationChart#274"/>
    <dgm:cxn modelId="{77B30735-BAD3-204B-A650-4DA279FCFCBB}" type="presParOf" srcId="{665DE05C-1566-384E-9CC0-92B8E0E21B4E}" destId="{94C54E28-179F-D74F-8109-9AC5247C95CE}" srcOrd="1" destOrd="0" presId="urn:microsoft.com/office/officeart/2009/3/layout/HorizontalOrganizationChart#274"/>
    <dgm:cxn modelId="{47BEA1AE-D598-D048-B72F-43A5AABA8BF7}" type="presParOf" srcId="{7F9B0056-B647-2549-B0E4-B9D7FE96D490}" destId="{40373F12-CC27-DC4A-AFFD-EBD7372675E5}" srcOrd="1" destOrd="0" presId="urn:microsoft.com/office/officeart/2009/3/layout/HorizontalOrganizationChart#274"/>
    <dgm:cxn modelId="{045D7BC6-5EE9-EA44-86BA-35CEE84F14F9}" type="presParOf" srcId="{7F9B0056-B647-2549-B0E4-B9D7FE96D490}" destId="{25C64850-F866-4F4D-9B7E-9A43A633548F}" srcOrd="2" destOrd="0" presId="urn:microsoft.com/office/officeart/2009/3/layout/HorizontalOrganizationChart#274"/>
    <dgm:cxn modelId="{48BE712E-3006-D44F-A091-C0F5B06DF04D}" type="presParOf" srcId="{92DD9C0F-E181-CF41-A591-A497FF39EB09}" destId="{6F734531-389A-4B49-B326-5E65DD8524C4}" srcOrd="2" destOrd="0" presId="urn:microsoft.com/office/officeart/2009/3/layout/HorizontalOrganizationChart#274"/>
    <dgm:cxn modelId="{310F43CD-142D-DD43-BA03-26F34927FB72}" type="presParOf" srcId="{92DD9C0F-E181-CF41-A591-A497FF39EB09}" destId="{BB80D6E6-3C95-E342-845E-E93EB39F38DD}" srcOrd="3" destOrd="0" presId="urn:microsoft.com/office/officeart/2009/3/layout/HorizontalOrganizationChart#274"/>
    <dgm:cxn modelId="{82136D05-A8BA-324D-9C4D-ACFDC3EBD1D6}" type="presParOf" srcId="{BB80D6E6-3C95-E342-845E-E93EB39F38DD}" destId="{6AD09491-1DEC-A740-A81C-BE6D78E675DE}" srcOrd="0" destOrd="0" presId="urn:microsoft.com/office/officeart/2009/3/layout/HorizontalOrganizationChart#274"/>
    <dgm:cxn modelId="{2FA8F4FE-7763-B34C-A742-E352E2471CA7}" type="presParOf" srcId="{6AD09491-1DEC-A740-A81C-BE6D78E675DE}" destId="{F8620CB5-7A23-FD43-ACFA-1F5109B4C9C8}" srcOrd="0" destOrd="0" presId="urn:microsoft.com/office/officeart/2009/3/layout/HorizontalOrganizationChart#274"/>
    <dgm:cxn modelId="{9B898B50-4957-EE42-8DF5-A970CEC4FB0A}" type="presParOf" srcId="{6AD09491-1DEC-A740-A81C-BE6D78E675DE}" destId="{B9C9BA04-534E-FB4E-89B1-3E422F962F4A}" srcOrd="1" destOrd="0" presId="urn:microsoft.com/office/officeart/2009/3/layout/HorizontalOrganizationChart#274"/>
    <dgm:cxn modelId="{FF7B30B6-0288-5940-A836-AB0BF817E9B5}" type="presParOf" srcId="{BB80D6E6-3C95-E342-845E-E93EB39F38DD}" destId="{61090962-1A96-3F42-AC7B-41ECAA176E5A}" srcOrd="1" destOrd="0" presId="urn:microsoft.com/office/officeart/2009/3/layout/HorizontalOrganizationChart#274"/>
    <dgm:cxn modelId="{9A2D602D-AD67-614A-B452-ED7CF8776AFC}" type="presParOf" srcId="{BB80D6E6-3C95-E342-845E-E93EB39F38DD}" destId="{AE5DED04-E706-574A-BB6E-3BD31087B2A4}" srcOrd="2" destOrd="0" presId="urn:microsoft.com/office/officeart/2009/3/layout/HorizontalOrganizationChart#274"/>
    <dgm:cxn modelId="{DC88575E-CB7A-9044-83B8-7273C15B6AF4}" type="presParOf" srcId="{32A0FBBA-417A-9D4D-9A2F-30A18CCAB070}" destId="{11643A8E-5F82-7443-A502-49CCA652E8B0}" srcOrd="2" destOrd="0" presId="urn:microsoft.com/office/officeart/2009/3/layout/HorizontalOrganizationChart#27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75" loCatId="" qsTypeId="urn:microsoft.com/office/officeart/2005/8/quickstyle/simple1#303" qsCatId="simple" csTypeId="urn:microsoft.com/office/officeart/2005/8/colors/accent5_1#303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r>
            <a:rPr lang="en-US" altLang="zh-CN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B21B3666-FAAA-834C-924E-3A4D05AFADFB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划分方式</a:t>
          </a:r>
        </a:p>
      </dgm:t>
    </dgm:pt>
    <dgm:pt modelId="{03D58288-85CA-E148-AC5E-0F633AC9A2A0}" type="parTrans" cxnId="{069A934A-8A41-9746-A1B4-6D0F36C15E34}">
      <dgm:prSet/>
      <dgm:spPr/>
      <dgm:t>
        <a:bodyPr/>
        <a:lstStyle/>
        <a:p>
          <a:endParaRPr lang="zh-CN" altLang="en-US"/>
        </a:p>
      </dgm:t>
    </dgm:pt>
    <dgm:pt modelId="{78402B87-5954-6647-AA1D-08DB0EE01AE0}" type="sibTrans" cxnId="{069A934A-8A41-9746-A1B4-6D0F36C15E34}">
      <dgm:prSet/>
      <dgm:spPr/>
      <dgm:t>
        <a:bodyPr/>
        <a:lstStyle/>
        <a:p>
          <a:endParaRPr lang="zh-CN" altLang="en-US"/>
        </a:p>
      </dgm:t>
    </dgm:pt>
    <dgm:pt modelId="{FAD48995-F868-A44A-AD38-A9904116CC3D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社会形态发展特点</a:t>
          </a:r>
        </a:p>
      </dgm:t>
    </dgm:pt>
    <dgm:pt modelId="{0E5AE2CC-6EC4-1341-B5A4-5A7DAA6A1BB5}" type="parTrans" cxnId="{D3DC59FE-2AB0-2E45-BEB4-3DA5AEAA5096}">
      <dgm:prSet/>
      <dgm:spPr/>
      <dgm:t>
        <a:bodyPr/>
        <a:lstStyle/>
        <a:p>
          <a:endParaRPr lang="zh-CN" altLang="en-US"/>
        </a:p>
      </dgm:t>
    </dgm:pt>
    <dgm:pt modelId="{20F18E50-C319-5D45-8CAF-BC3B1FCBF874}" type="sibTrans" cxnId="{D3DC59FE-2AB0-2E45-BEB4-3DA5AEAA509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35301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1472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7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7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3" presStyleIdx="2" presStyleCnt="7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9108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3" presStyleCnt="7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3" presStyleCnt="7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4" presStyleCnt="7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4" presStyleCnt="7" custScaleX="157654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06162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</dgm:pt>
    <dgm:pt modelId="{DABF05F6-76A2-8641-A751-A87C1918463B}" type="pres">
      <dgm:prSet presAssocID="{03D58288-85CA-E148-AC5E-0F633AC9A2A0}" presName="Name64" presStyleLbl="parChTrans1D3" presStyleIdx="5" presStyleCnt="7"/>
      <dgm:spPr/>
      <dgm:t>
        <a:bodyPr/>
        <a:lstStyle/>
        <a:p>
          <a:endParaRPr lang="zh-CN" altLang="en-US"/>
        </a:p>
      </dgm:t>
    </dgm:pt>
    <dgm:pt modelId="{7F9B0056-B647-2549-B0E4-B9D7FE96D490}" type="pres">
      <dgm:prSet presAssocID="{B21B3666-FAAA-834C-924E-3A4D05AFADFB}" presName="hierRoot2" presStyleCnt="0">
        <dgm:presLayoutVars>
          <dgm:hierBranch val="init"/>
        </dgm:presLayoutVars>
      </dgm:prSet>
      <dgm:spPr/>
    </dgm:pt>
    <dgm:pt modelId="{665DE05C-1566-384E-9CC0-92B8E0E21B4E}" type="pres">
      <dgm:prSet presAssocID="{B21B3666-FAAA-834C-924E-3A4D05AFADFB}" presName="rootComposite" presStyleCnt="0"/>
      <dgm:spPr/>
    </dgm:pt>
    <dgm:pt modelId="{86CA5234-4F2A-4840-8EEB-56CF343CEFFE}" type="pres">
      <dgm:prSet presAssocID="{B21B3666-FAAA-834C-924E-3A4D05AFADFB}" presName="rootText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C54E28-179F-D74F-8109-9AC5247C95CE}" type="pres">
      <dgm:prSet presAssocID="{B21B3666-FAAA-834C-924E-3A4D05AFADFB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40373F12-CC27-DC4A-AFFD-EBD7372675E5}" type="pres">
      <dgm:prSet presAssocID="{B21B3666-FAAA-834C-924E-3A4D05AFADFB}" presName="hierChild4" presStyleCnt="0"/>
      <dgm:spPr/>
    </dgm:pt>
    <dgm:pt modelId="{25C64850-F866-4F4D-9B7E-9A43A633548F}" type="pres">
      <dgm:prSet presAssocID="{B21B3666-FAAA-834C-924E-3A4D05AFADFB}" presName="hierChild5" presStyleCnt="0"/>
      <dgm:spPr/>
    </dgm:pt>
    <dgm:pt modelId="{6F734531-389A-4B49-B326-5E65DD8524C4}" type="pres">
      <dgm:prSet presAssocID="{0E5AE2CC-6EC4-1341-B5A4-5A7DAA6A1BB5}" presName="Name64" presStyleLbl="parChTrans1D3" presStyleIdx="6" presStyleCnt="7"/>
      <dgm:spPr/>
      <dgm:t>
        <a:bodyPr/>
        <a:lstStyle/>
        <a:p>
          <a:endParaRPr lang="zh-CN" altLang="en-US"/>
        </a:p>
      </dgm:t>
    </dgm:pt>
    <dgm:pt modelId="{BB80D6E6-3C95-E342-845E-E93EB39F38DD}" type="pres">
      <dgm:prSet presAssocID="{FAD48995-F868-A44A-AD38-A9904116CC3D}" presName="hierRoot2" presStyleCnt="0">
        <dgm:presLayoutVars>
          <dgm:hierBranch val="init"/>
        </dgm:presLayoutVars>
      </dgm:prSet>
      <dgm:spPr/>
    </dgm:pt>
    <dgm:pt modelId="{6AD09491-1DEC-A740-A81C-BE6D78E675DE}" type="pres">
      <dgm:prSet presAssocID="{FAD48995-F868-A44A-AD38-A9904116CC3D}" presName="rootComposite" presStyleCnt="0"/>
      <dgm:spPr/>
    </dgm:pt>
    <dgm:pt modelId="{F8620CB5-7A23-FD43-ACFA-1F5109B4C9C8}" type="pres">
      <dgm:prSet presAssocID="{FAD48995-F868-A44A-AD38-A9904116CC3D}" presName="rootText" presStyleLbl="node3" presStyleIdx="6" presStyleCnt="7" custScaleX="15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9C9BA04-534E-FB4E-89B1-3E422F962F4A}" type="pres">
      <dgm:prSet presAssocID="{FAD48995-F868-A44A-AD38-A9904116CC3D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61090962-1A96-3F42-AC7B-41ECAA176E5A}" type="pres">
      <dgm:prSet presAssocID="{FAD48995-F868-A44A-AD38-A9904116CC3D}" presName="hierChild4" presStyleCnt="0"/>
      <dgm:spPr/>
    </dgm:pt>
    <dgm:pt modelId="{AE5DED04-E706-574A-BB6E-3BD31087B2A4}" type="pres">
      <dgm:prSet presAssocID="{FAD48995-F868-A44A-AD38-A9904116CC3D}" presName="hierChild5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70478DBE-1779-AF49-9A7E-EAB59D7DB185}" type="presOf" srcId="{A0EABAA5-54D0-0741-901A-6D73BBA3E62E}" destId="{9AB3D75D-1FF8-D443-8462-BFA587E2FF19}" srcOrd="0" destOrd="0" presId="urn:microsoft.com/office/officeart/2009/3/layout/HorizontalOrganizationChart#275"/>
    <dgm:cxn modelId="{069A934A-8A41-9746-A1B4-6D0F36C15E34}" srcId="{9ACEFF22-BFCE-304E-9C13-8A241477B3A7}" destId="{B21B3666-FAAA-834C-924E-3A4D05AFADFB}" srcOrd="0" destOrd="0" parTransId="{03D58288-85CA-E148-AC5E-0F633AC9A2A0}" sibTransId="{78402B87-5954-6647-AA1D-08DB0EE01AE0}"/>
    <dgm:cxn modelId="{2B71E138-AF6A-F149-9749-DB336913DC09}" type="presOf" srcId="{79C81943-C7EC-7749-B6FF-744D2722EEDE}" destId="{625E0A28-F7FF-EF4F-AC04-9C5B6F1A70E3}" srcOrd="0" destOrd="0" presId="urn:microsoft.com/office/officeart/2009/3/layout/HorizontalOrganizationChart#275"/>
    <dgm:cxn modelId="{C4F94402-CE06-7443-98CE-551C5CEE57C5}" type="presOf" srcId="{076712BA-2E50-5848-B677-800F2BFED1A3}" destId="{F261DBFB-B23B-EA4C-B747-4D3ED5B498FB}" srcOrd="0" destOrd="0" presId="urn:microsoft.com/office/officeart/2009/3/layout/HorizontalOrganizationChart#275"/>
    <dgm:cxn modelId="{F534AF15-D092-134E-89D1-CAF4512A8F2A}" type="presOf" srcId="{7F63ACE5-BBC4-2948-8504-F8232C50C59A}" destId="{FF856479-0540-B24E-B5E1-3DD7DBAA399B}" srcOrd="1" destOrd="0" presId="urn:microsoft.com/office/officeart/2009/3/layout/HorizontalOrganizationChart#275"/>
    <dgm:cxn modelId="{D84BC6B4-C4AB-7842-8030-4382A590A693}" type="presOf" srcId="{FAD48995-F868-A44A-AD38-A9904116CC3D}" destId="{F8620CB5-7A23-FD43-ACFA-1F5109B4C9C8}" srcOrd="0" destOrd="0" presId="urn:microsoft.com/office/officeart/2009/3/layout/HorizontalOrganizationChart#275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1E43BC97-2654-404F-8DF1-6051B77269AB}" type="presOf" srcId="{E7386FE0-53A1-404E-B6E5-80A6002B2276}" destId="{AE627B73-9787-CB47-9AE3-DA803173EC5D}" srcOrd="1" destOrd="0" presId="urn:microsoft.com/office/officeart/2009/3/layout/HorizontalOrganizationChart#275"/>
    <dgm:cxn modelId="{3E154A3E-2A00-0745-A27D-A9A88C221545}" type="presOf" srcId="{B21B3666-FAAA-834C-924E-3A4D05AFADFB}" destId="{94C54E28-179F-D74F-8109-9AC5247C95CE}" srcOrd="1" destOrd="0" presId="urn:microsoft.com/office/officeart/2009/3/layout/HorizontalOrganizationChart#275"/>
    <dgm:cxn modelId="{FF81A65D-D875-D74C-AAE1-2F203C45F3FB}" type="presOf" srcId="{B4148F00-3A48-0541-9DE6-2805FE8C1B5E}" destId="{D769AE1D-24A9-7141-8B33-344BEC6D5DC1}" srcOrd="0" destOrd="0" presId="urn:microsoft.com/office/officeart/2009/3/layout/HorizontalOrganizationChart#275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4D156613-AC2A-614C-A518-707B97C2D832}" type="presOf" srcId="{C84108CA-1057-DA43-95F3-7CAF5FF654B0}" destId="{2288FD34-22BA-704C-AD92-31F9F855B517}" srcOrd="0" destOrd="0" presId="urn:microsoft.com/office/officeart/2009/3/layout/HorizontalOrganizationChart#275"/>
    <dgm:cxn modelId="{91144420-0C7B-614D-91E6-869A2DC01FF0}" type="presOf" srcId="{9ACEFF22-BFCE-304E-9C13-8A241477B3A7}" destId="{5AABDCEC-010E-E04D-A7AA-316A16777369}" srcOrd="0" destOrd="0" presId="urn:microsoft.com/office/officeart/2009/3/layout/HorizontalOrganizationChart#275"/>
    <dgm:cxn modelId="{EEA77911-B1C7-4A43-A550-EE08EF570D7F}" type="presOf" srcId="{9885791D-5342-D04A-8932-E3ECC25322C4}" destId="{35D0159D-6C7A-7E4A-BBE6-08E07C25397E}" srcOrd="1" destOrd="0" presId="urn:microsoft.com/office/officeart/2009/3/layout/HorizontalOrganizationChart#275"/>
    <dgm:cxn modelId="{E4E13FF4-8BDE-8642-A436-63046469712C}" type="presOf" srcId="{076712BA-2E50-5848-B677-800F2BFED1A3}" destId="{231E626E-9D05-C545-8995-4896855CFE35}" srcOrd="1" destOrd="0" presId="urn:microsoft.com/office/officeart/2009/3/layout/HorizontalOrganizationChart#275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C062F99F-5309-4049-ABA4-68FD407E0C8C}" type="presOf" srcId="{9ACEFF22-BFCE-304E-9C13-8A241477B3A7}" destId="{A1EE76CA-3D32-4745-BB98-C3D94C1C0D80}" srcOrd="1" destOrd="0" presId="urn:microsoft.com/office/officeart/2009/3/layout/HorizontalOrganizationChart#275"/>
    <dgm:cxn modelId="{D5D006CE-76EE-D54A-BEFC-DE245C8DDA61}" type="presOf" srcId="{FAD48995-F868-A44A-AD38-A9904116CC3D}" destId="{B9C9BA04-534E-FB4E-89B1-3E422F962F4A}" srcOrd="1" destOrd="0" presId="urn:microsoft.com/office/officeart/2009/3/layout/HorizontalOrganizationChart#275"/>
    <dgm:cxn modelId="{626C8FCE-BC78-A845-B239-F7DA08C1E411}" type="presOf" srcId="{305BB09E-89CA-564D-BA60-5C616963122F}" destId="{1A0203F5-58B5-D34E-A9AA-DBD26E9E265F}" srcOrd="1" destOrd="0" presId="urn:microsoft.com/office/officeart/2009/3/layout/HorizontalOrganizationChart#275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A5ACA478-64E0-8F40-853F-A7049AE992CC}" type="presOf" srcId="{B2827381-48E3-4A49-8B5F-57B51E815EAE}" destId="{25F14EB7-6338-6C45-874C-472D5410E015}" srcOrd="0" destOrd="0" presId="urn:microsoft.com/office/officeart/2009/3/layout/HorizontalOrganizationChart#275"/>
    <dgm:cxn modelId="{BA8FA9E5-7D62-8A48-9839-07DBD084C59E}" type="presOf" srcId="{5ED491BA-EB6A-0247-88C9-904A7B761D63}" destId="{199E7C18-39A1-9F4B-A107-C8E2CD500D3B}" srcOrd="0" destOrd="0" presId="urn:microsoft.com/office/officeart/2009/3/layout/HorizontalOrganizationChart#275"/>
    <dgm:cxn modelId="{0D3254DE-A989-CE42-9494-52D9D4176563}" type="presOf" srcId="{9885791D-5342-D04A-8932-E3ECC25322C4}" destId="{4A29E08D-4DED-CC42-9C06-17045CC662CF}" srcOrd="0" destOrd="0" presId="urn:microsoft.com/office/officeart/2009/3/layout/HorizontalOrganizationChart#275"/>
    <dgm:cxn modelId="{922291C8-AF04-6846-8982-11E8E3D009AE}" type="presOf" srcId="{B21B3666-FAAA-834C-924E-3A4D05AFADFB}" destId="{86CA5234-4F2A-4840-8EEB-56CF343CEFFE}" srcOrd="0" destOrd="0" presId="urn:microsoft.com/office/officeart/2009/3/layout/HorizontalOrganizationChart#275"/>
    <dgm:cxn modelId="{2A446771-55FD-8545-BE80-EAA1CF7096CB}" type="presOf" srcId="{7F63ACE5-BBC4-2948-8504-F8232C50C59A}" destId="{BE9B9E0B-EF28-014C-802F-A2AE8458C85F}" srcOrd="0" destOrd="0" presId="urn:microsoft.com/office/officeart/2009/3/layout/HorizontalOrganizationChart#275"/>
    <dgm:cxn modelId="{FCFDA643-3D1C-9F41-85F9-C95806FD3741}" type="presOf" srcId="{65E9E3D3-0537-D643-B784-73F8876D6C02}" destId="{68DA386D-1296-CD45-AEE7-31F56F68D37D}" srcOrd="1" destOrd="0" presId="urn:microsoft.com/office/officeart/2009/3/layout/HorizontalOrganizationChart#275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3FBAE119-1CA6-A344-BE1A-83D32F304DA3}" type="presOf" srcId="{E7386FE0-53A1-404E-B6E5-80A6002B2276}" destId="{D4D184D5-F84D-5E4C-B811-71F07B2B2DBA}" srcOrd="0" destOrd="0" presId="urn:microsoft.com/office/officeart/2009/3/layout/HorizontalOrganizationChart#275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378BDD73-03BA-7D49-8854-3A427F39404C}" type="presOf" srcId="{EE59202F-5D0E-2649-A635-D88BDB0C20B0}" destId="{D0B204A8-B9E8-E643-872F-70A59EAE9CAD}" srcOrd="0" destOrd="0" presId="urn:microsoft.com/office/officeart/2009/3/layout/HorizontalOrganizationChart#275"/>
    <dgm:cxn modelId="{579F5AA5-9203-6943-AB68-07FB86EA7149}" type="presOf" srcId="{4685CA47-9AC7-E740-98BE-6E7FE0604AE1}" destId="{159FA9EF-79C1-E544-9199-2809346B57B3}" srcOrd="1" destOrd="0" presId="urn:microsoft.com/office/officeart/2009/3/layout/HorizontalOrganizationChart#275"/>
    <dgm:cxn modelId="{BC1D7E34-DF6D-3245-B49F-3D328648D960}" type="presOf" srcId="{B2827381-48E3-4A49-8B5F-57B51E815EAE}" destId="{C52F206F-A8D1-F841-A03B-4FBB5CF72995}" srcOrd="1" destOrd="0" presId="urn:microsoft.com/office/officeart/2009/3/layout/HorizontalOrganizationChart#275"/>
    <dgm:cxn modelId="{54E7FB3B-5590-C24C-B914-2342B4EB6C35}" type="presOf" srcId="{4685CA47-9AC7-E740-98BE-6E7FE0604AE1}" destId="{42A5C67A-A6F4-3542-A303-30B8DD65057D}" srcOrd="0" destOrd="0" presId="urn:microsoft.com/office/officeart/2009/3/layout/HorizontalOrganizationChart#275"/>
    <dgm:cxn modelId="{4F2F2723-D8B0-8C40-84F0-97369E3BD16F}" type="presOf" srcId="{91871658-5C3D-F04D-A1FC-7A5BB58FC96F}" destId="{EA7032B5-8E6A-E14A-9112-5C08890AFF8F}" srcOrd="0" destOrd="0" presId="urn:microsoft.com/office/officeart/2009/3/layout/HorizontalOrganizationChart#275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D0498223-82B0-7843-A36A-2E8BC328BC74}" type="presOf" srcId="{305BB09E-89CA-564D-BA60-5C616963122F}" destId="{1A63EF55-B5BE-084D-AD0E-4AEAA20BF751}" srcOrd="0" destOrd="0" presId="urn:microsoft.com/office/officeart/2009/3/layout/HorizontalOrganizationChart#275"/>
    <dgm:cxn modelId="{F7AE0A11-575E-0346-92E3-6D2A077FC3A1}" type="presOf" srcId="{03D58288-85CA-E148-AC5E-0F633AC9A2A0}" destId="{DABF05F6-76A2-8641-A751-A87C1918463B}" srcOrd="0" destOrd="0" presId="urn:microsoft.com/office/officeart/2009/3/layout/HorizontalOrganizationChart#275"/>
    <dgm:cxn modelId="{EDB87A03-CEDD-B149-9371-35EBBE6264D4}" type="presOf" srcId="{637E5DC8-941B-2F4A-B1AE-0817F4316227}" destId="{9FBC76AB-212F-8940-888B-CD4C9FC59450}" srcOrd="0" destOrd="0" presId="urn:microsoft.com/office/officeart/2009/3/layout/HorizontalOrganizationChart#275"/>
    <dgm:cxn modelId="{0D62A3B5-AE54-F042-A96E-DC73A3CE92E1}" type="presOf" srcId="{0D43ED7A-FA38-4D4A-B4E0-BC560BA620EA}" destId="{8730436F-E906-AD48-BC60-EAE6D74A05A9}" srcOrd="0" destOrd="0" presId="urn:microsoft.com/office/officeart/2009/3/layout/HorizontalOrganizationChart#275"/>
    <dgm:cxn modelId="{D3DC59FE-2AB0-2E45-BEB4-3DA5AEAA5096}" srcId="{9ACEFF22-BFCE-304E-9C13-8A241477B3A7}" destId="{FAD48995-F868-A44A-AD38-A9904116CC3D}" srcOrd="1" destOrd="0" parTransId="{0E5AE2CC-6EC4-1341-B5A4-5A7DAA6A1BB5}" sibTransId="{20F18E50-C319-5D45-8CAF-BC3B1FCBF874}"/>
    <dgm:cxn modelId="{C238DD6F-56EC-5944-BF34-7806C9C68831}" type="presOf" srcId="{65E9E3D3-0537-D643-B784-73F8876D6C02}" destId="{A2E96834-D69F-6C4F-B0B8-656A8D9643B0}" srcOrd="0" destOrd="0" presId="urn:microsoft.com/office/officeart/2009/3/layout/HorizontalOrganizationChart#275"/>
    <dgm:cxn modelId="{8E5C4D70-FA74-944B-A937-8702575F0C86}" type="presOf" srcId="{0E5AE2CC-6EC4-1341-B5A4-5A7DAA6A1BB5}" destId="{6F734531-389A-4B49-B326-5E65DD8524C4}" srcOrd="0" destOrd="0" presId="urn:microsoft.com/office/officeart/2009/3/layout/HorizontalOrganizationChart#275"/>
    <dgm:cxn modelId="{6D5996F3-B7AF-EA4D-9579-06A2AA2C6B21}" type="presParOf" srcId="{2288FD34-22BA-704C-AD92-31F9F855B517}" destId="{4C3D3FAF-518E-6C49-A2C1-2CE3B2C4A287}" srcOrd="0" destOrd="0" presId="urn:microsoft.com/office/officeart/2009/3/layout/HorizontalOrganizationChart#275"/>
    <dgm:cxn modelId="{9CD94751-C149-DD45-A0D2-7E23C288EA93}" type="presParOf" srcId="{4C3D3FAF-518E-6C49-A2C1-2CE3B2C4A287}" destId="{9DB823C8-46C1-AF49-9DF9-A9BE2BEB89AE}" srcOrd="0" destOrd="0" presId="urn:microsoft.com/office/officeart/2009/3/layout/HorizontalOrganizationChart#275"/>
    <dgm:cxn modelId="{4F0D788D-B377-384E-A9BF-C9D38F330304}" type="presParOf" srcId="{9DB823C8-46C1-AF49-9DF9-A9BE2BEB89AE}" destId="{A2E96834-D69F-6C4F-B0B8-656A8D9643B0}" srcOrd="0" destOrd="0" presId="urn:microsoft.com/office/officeart/2009/3/layout/HorizontalOrganizationChart#275"/>
    <dgm:cxn modelId="{0B9E5C8A-7AE0-164D-9A0E-8F434A955220}" type="presParOf" srcId="{9DB823C8-46C1-AF49-9DF9-A9BE2BEB89AE}" destId="{68DA386D-1296-CD45-AEE7-31F56F68D37D}" srcOrd="1" destOrd="0" presId="urn:microsoft.com/office/officeart/2009/3/layout/HorizontalOrganizationChart#275"/>
    <dgm:cxn modelId="{5A717C49-0C26-8641-AF39-572CF0789B6A}" type="presParOf" srcId="{4C3D3FAF-518E-6C49-A2C1-2CE3B2C4A287}" destId="{896EDC34-08D4-F943-8ECB-6CB25D39512A}" srcOrd="1" destOrd="0" presId="urn:microsoft.com/office/officeart/2009/3/layout/HorizontalOrganizationChart#275"/>
    <dgm:cxn modelId="{50A64223-3E54-1044-9468-B8590C640520}" type="presParOf" srcId="{896EDC34-08D4-F943-8ECB-6CB25D39512A}" destId="{EA7032B5-8E6A-E14A-9112-5C08890AFF8F}" srcOrd="0" destOrd="0" presId="urn:microsoft.com/office/officeart/2009/3/layout/HorizontalOrganizationChart#275"/>
    <dgm:cxn modelId="{34C73CBB-7DBD-344A-AB7B-B9EB451D133E}" type="presParOf" srcId="{896EDC34-08D4-F943-8ECB-6CB25D39512A}" destId="{DF10D381-A89F-3846-922C-37CCBCB21D49}" srcOrd="1" destOrd="0" presId="urn:microsoft.com/office/officeart/2009/3/layout/HorizontalOrganizationChart#275"/>
    <dgm:cxn modelId="{B3F014F4-070C-1248-8076-BA288EB40A4B}" type="presParOf" srcId="{DF10D381-A89F-3846-922C-37CCBCB21D49}" destId="{D583B74B-E3F2-744F-AEDA-F599741356C8}" srcOrd="0" destOrd="0" presId="urn:microsoft.com/office/officeart/2009/3/layout/HorizontalOrganizationChart#275"/>
    <dgm:cxn modelId="{7B05D5E3-EA99-CA41-83AA-58927F75E681}" type="presParOf" srcId="{D583B74B-E3F2-744F-AEDA-F599741356C8}" destId="{42A5C67A-A6F4-3542-A303-30B8DD65057D}" srcOrd="0" destOrd="0" presId="urn:microsoft.com/office/officeart/2009/3/layout/HorizontalOrganizationChart#275"/>
    <dgm:cxn modelId="{CB4287C4-58A9-8442-A8E8-6303ED9F1297}" type="presParOf" srcId="{D583B74B-E3F2-744F-AEDA-F599741356C8}" destId="{159FA9EF-79C1-E544-9199-2809346B57B3}" srcOrd="1" destOrd="0" presId="urn:microsoft.com/office/officeart/2009/3/layout/HorizontalOrganizationChart#275"/>
    <dgm:cxn modelId="{1D6F5409-B380-E24C-A07C-CD859C0B92CF}" type="presParOf" srcId="{DF10D381-A89F-3846-922C-37CCBCB21D49}" destId="{57E3D6CE-58A9-3B4F-BDEF-1CC63E43482F}" srcOrd="1" destOrd="0" presId="urn:microsoft.com/office/officeart/2009/3/layout/HorizontalOrganizationChart#275"/>
    <dgm:cxn modelId="{A8B497FC-14AF-2C4B-A4F9-D4E59F714166}" type="presParOf" srcId="{57E3D6CE-58A9-3B4F-BDEF-1CC63E43482F}" destId="{D0B204A8-B9E8-E643-872F-70A59EAE9CAD}" srcOrd="0" destOrd="0" presId="urn:microsoft.com/office/officeart/2009/3/layout/HorizontalOrganizationChart#275"/>
    <dgm:cxn modelId="{DE5F62B6-6C72-0542-AC9E-4977D3484372}" type="presParOf" srcId="{57E3D6CE-58A9-3B4F-BDEF-1CC63E43482F}" destId="{668339D2-AA89-7846-A396-8B9674F019DD}" srcOrd="1" destOrd="0" presId="urn:microsoft.com/office/officeart/2009/3/layout/HorizontalOrganizationChart#275"/>
    <dgm:cxn modelId="{8A0DF6A8-00C4-BB44-A48E-517FA7F28646}" type="presParOf" srcId="{668339D2-AA89-7846-A396-8B9674F019DD}" destId="{B200EBD8-B627-E449-8B0D-F970F0AC2256}" srcOrd="0" destOrd="0" presId="urn:microsoft.com/office/officeart/2009/3/layout/HorizontalOrganizationChart#275"/>
    <dgm:cxn modelId="{E37C0CF6-E755-D642-B194-14CD54DCAFF1}" type="presParOf" srcId="{B200EBD8-B627-E449-8B0D-F970F0AC2256}" destId="{4A29E08D-4DED-CC42-9C06-17045CC662CF}" srcOrd="0" destOrd="0" presId="urn:microsoft.com/office/officeart/2009/3/layout/HorizontalOrganizationChart#275"/>
    <dgm:cxn modelId="{30F33517-77CC-9B4C-BA74-7AFDAD7B9917}" type="presParOf" srcId="{B200EBD8-B627-E449-8B0D-F970F0AC2256}" destId="{35D0159D-6C7A-7E4A-BBE6-08E07C25397E}" srcOrd="1" destOrd="0" presId="urn:microsoft.com/office/officeart/2009/3/layout/HorizontalOrganizationChart#275"/>
    <dgm:cxn modelId="{C4A1ED39-0EF4-7C42-86B5-B28C0B71DA0B}" type="presParOf" srcId="{668339D2-AA89-7846-A396-8B9674F019DD}" destId="{55E83D98-238A-794D-BF07-C4E94E05827C}" srcOrd="1" destOrd="0" presId="urn:microsoft.com/office/officeart/2009/3/layout/HorizontalOrganizationChart#275"/>
    <dgm:cxn modelId="{B9E415C4-EEA1-6540-A0C1-847CED1721D7}" type="presParOf" srcId="{668339D2-AA89-7846-A396-8B9674F019DD}" destId="{C193A77F-8104-434C-9570-57A366849A08}" srcOrd="2" destOrd="0" presId="urn:microsoft.com/office/officeart/2009/3/layout/HorizontalOrganizationChart#275"/>
    <dgm:cxn modelId="{DF7AC1BE-E0D5-1C42-AD1A-69A69DE29A79}" type="presParOf" srcId="{57E3D6CE-58A9-3B4F-BDEF-1CC63E43482F}" destId="{199E7C18-39A1-9F4B-A107-C8E2CD500D3B}" srcOrd="2" destOrd="0" presId="urn:microsoft.com/office/officeart/2009/3/layout/HorizontalOrganizationChart#275"/>
    <dgm:cxn modelId="{42E1C090-36B1-3943-AFF8-9D9C1C0F48C0}" type="presParOf" srcId="{57E3D6CE-58A9-3B4F-BDEF-1CC63E43482F}" destId="{E01BAA06-165E-A945-BC05-FE0D4BAC53C9}" srcOrd="3" destOrd="0" presId="urn:microsoft.com/office/officeart/2009/3/layout/HorizontalOrganizationChart#275"/>
    <dgm:cxn modelId="{F50FF053-1C5B-0448-9D58-6B944C2A5743}" type="presParOf" srcId="{E01BAA06-165E-A945-BC05-FE0D4BAC53C9}" destId="{F35B4F65-5311-D64A-AE4E-01DD26F52FA8}" srcOrd="0" destOrd="0" presId="urn:microsoft.com/office/officeart/2009/3/layout/HorizontalOrganizationChart#275"/>
    <dgm:cxn modelId="{B69E0255-6395-8B4E-9943-E25C6BBA0AEB}" type="presParOf" srcId="{F35B4F65-5311-D64A-AE4E-01DD26F52FA8}" destId="{BE9B9E0B-EF28-014C-802F-A2AE8458C85F}" srcOrd="0" destOrd="0" presId="urn:microsoft.com/office/officeart/2009/3/layout/HorizontalOrganizationChart#275"/>
    <dgm:cxn modelId="{D854CDD2-70C7-7944-B432-09A5598CD6C5}" type="presParOf" srcId="{F35B4F65-5311-D64A-AE4E-01DD26F52FA8}" destId="{FF856479-0540-B24E-B5E1-3DD7DBAA399B}" srcOrd="1" destOrd="0" presId="urn:microsoft.com/office/officeart/2009/3/layout/HorizontalOrganizationChart#275"/>
    <dgm:cxn modelId="{52219B95-B244-5A4D-B6EA-F571BBA76E5E}" type="presParOf" srcId="{E01BAA06-165E-A945-BC05-FE0D4BAC53C9}" destId="{19105398-B91C-FE44-920B-8F8FAECC38D7}" srcOrd="1" destOrd="0" presId="urn:microsoft.com/office/officeart/2009/3/layout/HorizontalOrganizationChart#275"/>
    <dgm:cxn modelId="{D8C407E3-E3DC-6A4A-9335-2D37713153A5}" type="presParOf" srcId="{E01BAA06-165E-A945-BC05-FE0D4BAC53C9}" destId="{383A2B50-D584-D044-92AF-7E85750E41D8}" srcOrd="2" destOrd="0" presId="urn:microsoft.com/office/officeart/2009/3/layout/HorizontalOrganizationChart#275"/>
    <dgm:cxn modelId="{5183321C-694C-DE49-AC9E-35A9B9FBDF97}" type="presParOf" srcId="{57E3D6CE-58A9-3B4F-BDEF-1CC63E43482F}" destId="{8730436F-E906-AD48-BC60-EAE6D74A05A9}" srcOrd="4" destOrd="0" presId="urn:microsoft.com/office/officeart/2009/3/layout/HorizontalOrganizationChart#275"/>
    <dgm:cxn modelId="{9A6CD23C-ADAE-294C-87A8-226C52A3F1C5}" type="presParOf" srcId="{57E3D6CE-58A9-3B4F-BDEF-1CC63E43482F}" destId="{7745314A-C227-BA46-9577-E9AEA9921A90}" srcOrd="5" destOrd="0" presId="urn:microsoft.com/office/officeart/2009/3/layout/HorizontalOrganizationChart#275"/>
    <dgm:cxn modelId="{6D5130CF-E4BD-2B44-8AF7-2EAF75DDB584}" type="presParOf" srcId="{7745314A-C227-BA46-9577-E9AEA9921A90}" destId="{30294A11-B8FA-0B45-840E-81277829850B}" srcOrd="0" destOrd="0" presId="urn:microsoft.com/office/officeart/2009/3/layout/HorizontalOrganizationChart#275"/>
    <dgm:cxn modelId="{46D4D4F8-B9FC-214F-BFED-EE49D4E0B29F}" type="presParOf" srcId="{30294A11-B8FA-0B45-840E-81277829850B}" destId="{D4D184D5-F84D-5E4C-B811-71F07B2B2DBA}" srcOrd="0" destOrd="0" presId="urn:microsoft.com/office/officeart/2009/3/layout/HorizontalOrganizationChart#275"/>
    <dgm:cxn modelId="{5FEB99EE-2C55-9541-8203-360A1C94AB15}" type="presParOf" srcId="{30294A11-B8FA-0B45-840E-81277829850B}" destId="{AE627B73-9787-CB47-9AE3-DA803173EC5D}" srcOrd="1" destOrd="0" presId="urn:microsoft.com/office/officeart/2009/3/layout/HorizontalOrganizationChart#275"/>
    <dgm:cxn modelId="{5A7F0E08-42E0-4B49-BD6D-F6D88F333DA9}" type="presParOf" srcId="{7745314A-C227-BA46-9577-E9AEA9921A90}" destId="{53C4DDBD-107F-4142-A357-451F0BCC6677}" srcOrd="1" destOrd="0" presId="urn:microsoft.com/office/officeart/2009/3/layout/HorizontalOrganizationChart#275"/>
    <dgm:cxn modelId="{26DC1BED-3518-AA42-A41D-327273EBFE22}" type="presParOf" srcId="{7745314A-C227-BA46-9577-E9AEA9921A90}" destId="{6F5254C1-8857-7A4F-9C8B-77D162C9CEF2}" srcOrd="2" destOrd="0" presId="urn:microsoft.com/office/officeart/2009/3/layout/HorizontalOrganizationChart#275"/>
    <dgm:cxn modelId="{CA3706C7-246F-BB4D-B4AC-EFE72114DF94}" type="presParOf" srcId="{DF10D381-A89F-3846-922C-37CCBCB21D49}" destId="{D72D3F25-335E-B94E-A54E-CC9ABCE68324}" srcOrd="2" destOrd="0" presId="urn:microsoft.com/office/officeart/2009/3/layout/HorizontalOrganizationChart#275"/>
    <dgm:cxn modelId="{5565072A-4766-7643-ACC9-DABE439C6793}" type="presParOf" srcId="{896EDC34-08D4-F943-8ECB-6CB25D39512A}" destId="{D769AE1D-24A9-7141-8B33-344BEC6D5DC1}" srcOrd="2" destOrd="0" presId="urn:microsoft.com/office/officeart/2009/3/layout/HorizontalOrganizationChart#275"/>
    <dgm:cxn modelId="{10AF0DF9-2E56-EB4A-8BC6-95443FE389B8}" type="presParOf" srcId="{896EDC34-08D4-F943-8ECB-6CB25D39512A}" destId="{86A493E2-0E33-0045-A45D-CF7F96341E11}" srcOrd="3" destOrd="0" presId="urn:microsoft.com/office/officeart/2009/3/layout/HorizontalOrganizationChart#275"/>
    <dgm:cxn modelId="{553E8628-4CCD-2D4B-BBF5-8B5591FBA369}" type="presParOf" srcId="{86A493E2-0E33-0045-A45D-CF7F96341E11}" destId="{393C0281-3FE2-D94C-B521-6396274A946F}" srcOrd="0" destOrd="0" presId="urn:microsoft.com/office/officeart/2009/3/layout/HorizontalOrganizationChart#275"/>
    <dgm:cxn modelId="{0F3FB212-8E61-6145-81E2-4B621935E734}" type="presParOf" srcId="{393C0281-3FE2-D94C-B521-6396274A946F}" destId="{1A63EF55-B5BE-084D-AD0E-4AEAA20BF751}" srcOrd="0" destOrd="0" presId="urn:microsoft.com/office/officeart/2009/3/layout/HorizontalOrganizationChart#275"/>
    <dgm:cxn modelId="{EAA81D03-21BC-8A48-8B48-5BF35C379F48}" type="presParOf" srcId="{393C0281-3FE2-D94C-B521-6396274A946F}" destId="{1A0203F5-58B5-D34E-A9AA-DBD26E9E265F}" srcOrd="1" destOrd="0" presId="urn:microsoft.com/office/officeart/2009/3/layout/HorizontalOrganizationChart#275"/>
    <dgm:cxn modelId="{AC6FC3AA-9AC4-1B43-A5C8-C5E4D3D77D3A}" type="presParOf" srcId="{86A493E2-0E33-0045-A45D-CF7F96341E11}" destId="{C9BBEBB2-3F99-8C47-BEB2-68F7FA896546}" srcOrd="1" destOrd="0" presId="urn:microsoft.com/office/officeart/2009/3/layout/HorizontalOrganizationChart#275"/>
    <dgm:cxn modelId="{26136B52-0E46-F047-A98A-9C305490802D}" type="presParOf" srcId="{C9BBEBB2-3F99-8C47-BEB2-68F7FA896546}" destId="{625E0A28-F7FF-EF4F-AC04-9C5B6F1A70E3}" srcOrd="0" destOrd="0" presId="urn:microsoft.com/office/officeart/2009/3/layout/HorizontalOrganizationChart#275"/>
    <dgm:cxn modelId="{6F1E4DD3-FEDA-E544-BE56-5BFFA2BAFFA9}" type="presParOf" srcId="{C9BBEBB2-3F99-8C47-BEB2-68F7FA896546}" destId="{42786CA7-89CF-2741-91ED-83131E71C7BA}" srcOrd="1" destOrd="0" presId="urn:microsoft.com/office/officeart/2009/3/layout/HorizontalOrganizationChart#275"/>
    <dgm:cxn modelId="{5691F3F1-CCEF-3942-AF2D-1376F746A0CA}" type="presParOf" srcId="{42786CA7-89CF-2741-91ED-83131E71C7BA}" destId="{ED713B1B-9ABC-F84A-AFA6-9B2E05E9F00F}" srcOrd="0" destOrd="0" presId="urn:microsoft.com/office/officeart/2009/3/layout/HorizontalOrganizationChart#275"/>
    <dgm:cxn modelId="{36220964-9690-014C-A244-A33D5150CF80}" type="presParOf" srcId="{ED713B1B-9ABC-F84A-AFA6-9B2E05E9F00F}" destId="{25F14EB7-6338-6C45-874C-472D5410E015}" srcOrd="0" destOrd="0" presId="urn:microsoft.com/office/officeart/2009/3/layout/HorizontalOrganizationChart#275"/>
    <dgm:cxn modelId="{A0125AE5-3A29-B540-A57F-7AB21187DAF2}" type="presParOf" srcId="{ED713B1B-9ABC-F84A-AFA6-9B2E05E9F00F}" destId="{C52F206F-A8D1-F841-A03B-4FBB5CF72995}" srcOrd="1" destOrd="0" presId="urn:microsoft.com/office/officeart/2009/3/layout/HorizontalOrganizationChart#275"/>
    <dgm:cxn modelId="{8BEE9BE6-474E-2744-A1DD-BC067A741F36}" type="presParOf" srcId="{42786CA7-89CF-2741-91ED-83131E71C7BA}" destId="{684CF097-0FC7-0B42-9F55-F4E13D3909B0}" srcOrd="1" destOrd="0" presId="urn:microsoft.com/office/officeart/2009/3/layout/HorizontalOrganizationChart#275"/>
    <dgm:cxn modelId="{81E5BD36-CD37-3F48-8B7F-941B456468F7}" type="presParOf" srcId="{42786CA7-89CF-2741-91ED-83131E71C7BA}" destId="{F430FDAE-646A-D447-B610-42E856D146E1}" srcOrd="2" destOrd="0" presId="urn:microsoft.com/office/officeart/2009/3/layout/HorizontalOrganizationChart#275"/>
    <dgm:cxn modelId="{640F3B11-230A-1149-8F79-36DC2DEC98DA}" type="presParOf" srcId="{C9BBEBB2-3F99-8C47-BEB2-68F7FA896546}" destId="{9AB3D75D-1FF8-D443-8462-BFA587E2FF19}" srcOrd="2" destOrd="0" presId="urn:microsoft.com/office/officeart/2009/3/layout/HorizontalOrganizationChart#275"/>
    <dgm:cxn modelId="{3B3C0530-453A-4D4C-AFFB-3E6569887011}" type="presParOf" srcId="{C9BBEBB2-3F99-8C47-BEB2-68F7FA896546}" destId="{9DB71EE7-1BB5-3E42-BDFD-1ECB463D08DE}" srcOrd="3" destOrd="0" presId="urn:microsoft.com/office/officeart/2009/3/layout/HorizontalOrganizationChart#275"/>
    <dgm:cxn modelId="{4D565B21-94DA-0E41-B033-EF895A8E9DA5}" type="presParOf" srcId="{9DB71EE7-1BB5-3E42-BDFD-1ECB463D08DE}" destId="{D094ACBD-E56B-FC4E-B904-34BC5A9C4ACF}" srcOrd="0" destOrd="0" presId="urn:microsoft.com/office/officeart/2009/3/layout/HorizontalOrganizationChart#275"/>
    <dgm:cxn modelId="{7461BE1C-B452-A449-BCF9-ACC5B7673F2F}" type="presParOf" srcId="{D094ACBD-E56B-FC4E-B904-34BC5A9C4ACF}" destId="{F261DBFB-B23B-EA4C-B747-4D3ED5B498FB}" srcOrd="0" destOrd="0" presId="urn:microsoft.com/office/officeart/2009/3/layout/HorizontalOrganizationChart#275"/>
    <dgm:cxn modelId="{074C0F44-99AF-8741-958C-0394A192D7AC}" type="presParOf" srcId="{D094ACBD-E56B-FC4E-B904-34BC5A9C4ACF}" destId="{231E626E-9D05-C545-8995-4896855CFE35}" srcOrd="1" destOrd="0" presId="urn:microsoft.com/office/officeart/2009/3/layout/HorizontalOrganizationChart#275"/>
    <dgm:cxn modelId="{14A7BC32-04BF-FC4E-89ED-436DA1CAF42D}" type="presParOf" srcId="{9DB71EE7-1BB5-3E42-BDFD-1ECB463D08DE}" destId="{3E0DF2F4-9FFB-A54A-AD6D-D0227C08B46E}" srcOrd="1" destOrd="0" presId="urn:microsoft.com/office/officeart/2009/3/layout/HorizontalOrganizationChart#275"/>
    <dgm:cxn modelId="{F9D2C6B7-8085-D742-A61A-B83AB72D2C78}" type="presParOf" srcId="{9DB71EE7-1BB5-3E42-BDFD-1ECB463D08DE}" destId="{7448033A-F3D2-1747-BF19-9326A461E6F8}" srcOrd="2" destOrd="0" presId="urn:microsoft.com/office/officeart/2009/3/layout/HorizontalOrganizationChart#275"/>
    <dgm:cxn modelId="{062DD4C3-4162-724A-8CA9-6927E54B1DCE}" type="presParOf" srcId="{86A493E2-0E33-0045-A45D-CF7F96341E11}" destId="{FD7C51B7-E235-FF4A-8CE2-9903CD0D5701}" srcOrd="2" destOrd="0" presId="urn:microsoft.com/office/officeart/2009/3/layout/HorizontalOrganizationChart#275"/>
    <dgm:cxn modelId="{927A05C4-8FC9-F54F-9114-14B2FC8150A0}" type="presParOf" srcId="{896EDC34-08D4-F943-8ECB-6CB25D39512A}" destId="{9FBC76AB-212F-8940-888B-CD4C9FC59450}" srcOrd="4" destOrd="0" presId="urn:microsoft.com/office/officeart/2009/3/layout/HorizontalOrganizationChart#275"/>
    <dgm:cxn modelId="{E93E3CF3-363B-A443-864C-747F25244D7F}" type="presParOf" srcId="{896EDC34-08D4-F943-8ECB-6CB25D39512A}" destId="{100F0781-0D2C-8F44-8A5E-177D1888827C}" srcOrd="5" destOrd="0" presId="urn:microsoft.com/office/officeart/2009/3/layout/HorizontalOrganizationChart#275"/>
    <dgm:cxn modelId="{B8FA6905-1889-1F43-A652-EECEC897FB57}" type="presParOf" srcId="{100F0781-0D2C-8F44-8A5E-177D1888827C}" destId="{A39ABE9E-0FDC-3049-80A9-6BAD15B42EA4}" srcOrd="0" destOrd="0" presId="urn:microsoft.com/office/officeart/2009/3/layout/HorizontalOrganizationChart#275"/>
    <dgm:cxn modelId="{61BDB5AF-5EAF-124F-98EC-30DF22D109F8}" type="presParOf" srcId="{A39ABE9E-0FDC-3049-80A9-6BAD15B42EA4}" destId="{5AABDCEC-010E-E04D-A7AA-316A16777369}" srcOrd="0" destOrd="0" presId="urn:microsoft.com/office/officeart/2009/3/layout/HorizontalOrganizationChart#275"/>
    <dgm:cxn modelId="{80B2280E-57AE-934B-B985-6A0C2C8990BE}" type="presParOf" srcId="{A39ABE9E-0FDC-3049-80A9-6BAD15B42EA4}" destId="{A1EE76CA-3D32-4745-BB98-C3D94C1C0D80}" srcOrd="1" destOrd="0" presId="urn:microsoft.com/office/officeart/2009/3/layout/HorizontalOrganizationChart#275"/>
    <dgm:cxn modelId="{30A905E2-80A2-A64C-8BA8-E6766585BCAE}" type="presParOf" srcId="{100F0781-0D2C-8F44-8A5E-177D1888827C}" destId="{C74B09E2-DA67-234B-9031-F5C13AC764FE}" srcOrd="1" destOrd="0" presId="urn:microsoft.com/office/officeart/2009/3/layout/HorizontalOrganizationChart#275"/>
    <dgm:cxn modelId="{685C416D-5D44-FD43-9752-246F48263681}" type="presParOf" srcId="{C74B09E2-DA67-234B-9031-F5C13AC764FE}" destId="{DABF05F6-76A2-8641-A751-A87C1918463B}" srcOrd="0" destOrd="0" presId="urn:microsoft.com/office/officeart/2009/3/layout/HorizontalOrganizationChart#275"/>
    <dgm:cxn modelId="{75A6A5BD-F9CE-F54C-A9EF-C1EC243F2E82}" type="presParOf" srcId="{C74B09E2-DA67-234B-9031-F5C13AC764FE}" destId="{7F9B0056-B647-2549-B0E4-B9D7FE96D490}" srcOrd="1" destOrd="0" presId="urn:microsoft.com/office/officeart/2009/3/layout/HorizontalOrganizationChart#275"/>
    <dgm:cxn modelId="{47629A41-3AA5-8F41-A3D5-5D2A754B9FDC}" type="presParOf" srcId="{7F9B0056-B647-2549-B0E4-B9D7FE96D490}" destId="{665DE05C-1566-384E-9CC0-92B8E0E21B4E}" srcOrd="0" destOrd="0" presId="urn:microsoft.com/office/officeart/2009/3/layout/HorizontalOrganizationChart#275"/>
    <dgm:cxn modelId="{F45B7771-936E-8C45-949B-352DBB2F667A}" type="presParOf" srcId="{665DE05C-1566-384E-9CC0-92B8E0E21B4E}" destId="{86CA5234-4F2A-4840-8EEB-56CF343CEFFE}" srcOrd="0" destOrd="0" presId="urn:microsoft.com/office/officeart/2009/3/layout/HorizontalOrganizationChart#275"/>
    <dgm:cxn modelId="{F46ED3A1-A8AC-084F-9A44-C8C84899BE1A}" type="presParOf" srcId="{665DE05C-1566-384E-9CC0-92B8E0E21B4E}" destId="{94C54E28-179F-D74F-8109-9AC5247C95CE}" srcOrd="1" destOrd="0" presId="urn:microsoft.com/office/officeart/2009/3/layout/HorizontalOrganizationChart#275"/>
    <dgm:cxn modelId="{1EFA834B-0277-E543-939D-E3E5D9F9F622}" type="presParOf" srcId="{7F9B0056-B647-2549-B0E4-B9D7FE96D490}" destId="{40373F12-CC27-DC4A-AFFD-EBD7372675E5}" srcOrd="1" destOrd="0" presId="urn:microsoft.com/office/officeart/2009/3/layout/HorizontalOrganizationChart#275"/>
    <dgm:cxn modelId="{759D6A0E-4E1E-5F4C-A92D-B5704BB94CA5}" type="presParOf" srcId="{7F9B0056-B647-2549-B0E4-B9D7FE96D490}" destId="{25C64850-F866-4F4D-9B7E-9A43A633548F}" srcOrd="2" destOrd="0" presId="urn:microsoft.com/office/officeart/2009/3/layout/HorizontalOrganizationChart#275"/>
    <dgm:cxn modelId="{CB626F14-3DB6-7343-ADEC-BE8E53CAB198}" type="presParOf" srcId="{C74B09E2-DA67-234B-9031-F5C13AC764FE}" destId="{6F734531-389A-4B49-B326-5E65DD8524C4}" srcOrd="2" destOrd="0" presId="urn:microsoft.com/office/officeart/2009/3/layout/HorizontalOrganizationChart#275"/>
    <dgm:cxn modelId="{0F494072-123C-D74D-984A-E0DFB06422CA}" type="presParOf" srcId="{C74B09E2-DA67-234B-9031-F5C13AC764FE}" destId="{BB80D6E6-3C95-E342-845E-E93EB39F38DD}" srcOrd="3" destOrd="0" presId="urn:microsoft.com/office/officeart/2009/3/layout/HorizontalOrganizationChart#275"/>
    <dgm:cxn modelId="{C132EFD1-F4EC-6447-B83A-EE5D5FAD3E85}" type="presParOf" srcId="{BB80D6E6-3C95-E342-845E-E93EB39F38DD}" destId="{6AD09491-1DEC-A740-A81C-BE6D78E675DE}" srcOrd="0" destOrd="0" presId="urn:microsoft.com/office/officeart/2009/3/layout/HorizontalOrganizationChart#275"/>
    <dgm:cxn modelId="{B3277309-BC9B-454C-8EA0-4BA90235B6C2}" type="presParOf" srcId="{6AD09491-1DEC-A740-A81C-BE6D78E675DE}" destId="{F8620CB5-7A23-FD43-ACFA-1F5109B4C9C8}" srcOrd="0" destOrd="0" presId="urn:microsoft.com/office/officeart/2009/3/layout/HorizontalOrganizationChart#275"/>
    <dgm:cxn modelId="{775BD105-EFC3-A24C-A7E4-904ED2D4CBD2}" type="presParOf" srcId="{6AD09491-1DEC-A740-A81C-BE6D78E675DE}" destId="{B9C9BA04-534E-FB4E-89B1-3E422F962F4A}" srcOrd="1" destOrd="0" presId="urn:microsoft.com/office/officeart/2009/3/layout/HorizontalOrganizationChart#275"/>
    <dgm:cxn modelId="{70DE7623-1D74-2748-8801-AB21644EB50A}" type="presParOf" srcId="{BB80D6E6-3C95-E342-845E-E93EB39F38DD}" destId="{61090962-1A96-3F42-AC7B-41ECAA176E5A}" srcOrd="1" destOrd="0" presId="urn:microsoft.com/office/officeart/2009/3/layout/HorizontalOrganizationChart#275"/>
    <dgm:cxn modelId="{E0055CB0-6C0E-0045-B07A-02A18C6EAC06}" type="presParOf" srcId="{BB80D6E6-3C95-E342-845E-E93EB39F38DD}" destId="{AE5DED04-E706-574A-BB6E-3BD31087B2A4}" srcOrd="2" destOrd="0" presId="urn:microsoft.com/office/officeart/2009/3/layout/HorizontalOrganizationChart#275"/>
    <dgm:cxn modelId="{86F5ADA7-F552-B142-81B1-3AD66DBC6368}" type="presParOf" srcId="{100F0781-0D2C-8F44-8A5E-177D1888827C}" destId="{0A969889-DA33-A34A-B210-97A8642F94D5}" srcOrd="2" destOrd="0" presId="urn:microsoft.com/office/officeart/2009/3/layout/HorizontalOrganizationChart#275"/>
    <dgm:cxn modelId="{F4EA999B-BE54-0B43-93FF-A26CC455A519}" type="presParOf" srcId="{4C3D3FAF-518E-6C49-A2C1-2CE3B2C4A287}" destId="{8C04021C-E693-0040-8651-B19E85018D01}" srcOrd="2" destOrd="0" presId="urn:microsoft.com/office/officeart/2009/3/layout/HorizontalOrganizationChart#27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76" loCatId="" qsTypeId="urn:microsoft.com/office/officeart/2005/8/quickstyle/simple1#304" qsCatId="simple" csTypeId="urn:microsoft.com/office/officeart/2005/8/colors/accent5_1#304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pPr algn="l"/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pPr algn="l"/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pPr algn="l"/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pPr algn="l"/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35301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1472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9108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57864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59735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D112A7BF-AB81-DB49-B1F8-C74FA8566C67}" type="presOf" srcId="{305BB09E-89CA-564D-BA60-5C616963122F}" destId="{1A0203F5-58B5-D34E-A9AA-DBD26E9E265F}" srcOrd="1" destOrd="0" presId="urn:microsoft.com/office/officeart/2009/3/layout/HorizontalOrganizationChart#276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BBA5A518-0D69-B24C-9FE5-CF4136BA384D}" type="presOf" srcId="{305BB09E-89CA-564D-BA60-5C616963122F}" destId="{1A63EF55-B5BE-084D-AD0E-4AEAA20BF751}" srcOrd="0" destOrd="0" presId="urn:microsoft.com/office/officeart/2009/3/layout/HorizontalOrganizationChart#276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7D63123C-F43C-4943-928C-EC67FFA4B08D}" type="presOf" srcId="{B4148F00-3A48-0541-9DE6-2805FE8C1B5E}" destId="{D769AE1D-24A9-7141-8B33-344BEC6D5DC1}" srcOrd="0" destOrd="0" presId="urn:microsoft.com/office/officeart/2009/3/layout/HorizontalOrganizationChart#276"/>
    <dgm:cxn modelId="{1B10E3EC-36E4-EE47-95FD-87B98AAA185F}" type="presOf" srcId="{65E9E3D3-0537-D643-B784-73F8876D6C02}" destId="{68DA386D-1296-CD45-AEE7-31F56F68D37D}" srcOrd="1" destOrd="0" presId="urn:microsoft.com/office/officeart/2009/3/layout/HorizontalOrganizationChart#276"/>
    <dgm:cxn modelId="{345FBAB1-93FA-EC43-8717-18147F89F530}" type="presOf" srcId="{79C81943-C7EC-7749-B6FF-744D2722EEDE}" destId="{625E0A28-F7FF-EF4F-AC04-9C5B6F1A70E3}" srcOrd="0" destOrd="0" presId="urn:microsoft.com/office/officeart/2009/3/layout/HorizontalOrganizationChart#276"/>
    <dgm:cxn modelId="{43EC55BA-5737-6347-BE5E-93A7B4C1F9E5}" type="presOf" srcId="{076712BA-2E50-5848-B677-800F2BFED1A3}" destId="{231E626E-9D05-C545-8995-4896855CFE35}" srcOrd="1" destOrd="0" presId="urn:microsoft.com/office/officeart/2009/3/layout/HorizontalOrganizationChart#276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7B6EDFC3-572C-5244-AC37-20A5C926903D}" type="presOf" srcId="{A0EABAA5-54D0-0741-901A-6D73BBA3E62E}" destId="{9AB3D75D-1FF8-D443-8462-BFA587E2FF19}" srcOrd="0" destOrd="0" presId="urn:microsoft.com/office/officeart/2009/3/layout/HorizontalOrganizationChart#276"/>
    <dgm:cxn modelId="{E6F9454E-07B1-4243-93C3-40586D3203D6}" type="presOf" srcId="{C84108CA-1057-DA43-95F3-7CAF5FF654B0}" destId="{2288FD34-22BA-704C-AD92-31F9F855B517}" srcOrd="0" destOrd="0" presId="urn:microsoft.com/office/officeart/2009/3/layout/HorizontalOrganizationChart#276"/>
    <dgm:cxn modelId="{8191A3D4-9F39-704E-A9CA-271FB298ECC9}" type="presOf" srcId="{B2827381-48E3-4A49-8B5F-57B51E815EAE}" destId="{25F14EB7-6338-6C45-874C-472D5410E015}" srcOrd="0" destOrd="0" presId="urn:microsoft.com/office/officeart/2009/3/layout/HorizontalOrganizationChart#276"/>
    <dgm:cxn modelId="{D973A5B1-2352-2F43-8BE7-45FF507C523D}" type="presOf" srcId="{7F63ACE5-BBC4-2948-8504-F8232C50C59A}" destId="{BE9B9E0B-EF28-014C-802F-A2AE8458C85F}" srcOrd="0" destOrd="0" presId="urn:microsoft.com/office/officeart/2009/3/layout/HorizontalOrganizationChart#276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5DDB63E5-4C26-AB45-8CB5-F992E4DC56C5}" type="presOf" srcId="{65E9E3D3-0537-D643-B784-73F8876D6C02}" destId="{A2E96834-D69F-6C4F-B0B8-656A8D9643B0}" srcOrd="0" destOrd="0" presId="urn:microsoft.com/office/officeart/2009/3/layout/HorizontalOrganizationChart#276"/>
    <dgm:cxn modelId="{5B6DDE7B-F6B6-6244-B03C-161A2BB0076B}" type="presOf" srcId="{4685CA47-9AC7-E740-98BE-6E7FE0604AE1}" destId="{42A5C67A-A6F4-3542-A303-30B8DD65057D}" srcOrd="0" destOrd="0" presId="urn:microsoft.com/office/officeart/2009/3/layout/HorizontalOrganizationChart#276"/>
    <dgm:cxn modelId="{8E9EF592-848D-0049-A86B-301652502F24}" type="presOf" srcId="{91871658-5C3D-F04D-A1FC-7A5BB58FC96F}" destId="{EA7032B5-8E6A-E14A-9112-5C08890AFF8F}" srcOrd="0" destOrd="0" presId="urn:microsoft.com/office/officeart/2009/3/layout/HorizontalOrganizationChart#276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0816279B-BDF1-1E43-996E-CF096B0F4854}" type="presOf" srcId="{9885791D-5342-D04A-8932-E3ECC25322C4}" destId="{35D0159D-6C7A-7E4A-BBE6-08E07C25397E}" srcOrd="1" destOrd="0" presId="urn:microsoft.com/office/officeart/2009/3/layout/HorizontalOrganizationChart#276"/>
    <dgm:cxn modelId="{174482ED-E7BC-6045-8C47-F5ECEABFFA5F}" type="presOf" srcId="{4685CA47-9AC7-E740-98BE-6E7FE0604AE1}" destId="{159FA9EF-79C1-E544-9199-2809346B57B3}" srcOrd="1" destOrd="0" presId="urn:microsoft.com/office/officeart/2009/3/layout/HorizontalOrganizationChart#276"/>
    <dgm:cxn modelId="{42D58DBD-EAF8-B44C-95A5-0C46D9A91D56}" type="presOf" srcId="{EE59202F-5D0E-2649-A635-D88BDB0C20B0}" destId="{D0B204A8-B9E8-E643-872F-70A59EAE9CAD}" srcOrd="0" destOrd="0" presId="urn:microsoft.com/office/officeart/2009/3/layout/HorizontalOrganizationChart#276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484D34FD-E396-DE4A-ADF7-F77BA6CEACCA}" type="presOf" srcId="{B2827381-48E3-4A49-8B5F-57B51E815EAE}" destId="{C52F206F-A8D1-F841-A03B-4FBB5CF72995}" srcOrd="1" destOrd="0" presId="urn:microsoft.com/office/officeart/2009/3/layout/HorizontalOrganizationChart#276"/>
    <dgm:cxn modelId="{AF2DBFD7-6213-D54E-B42E-B2FFBDB926BE}" type="presOf" srcId="{076712BA-2E50-5848-B677-800F2BFED1A3}" destId="{F261DBFB-B23B-EA4C-B747-4D3ED5B498FB}" srcOrd="0" destOrd="0" presId="urn:microsoft.com/office/officeart/2009/3/layout/HorizontalOrganizationChart#276"/>
    <dgm:cxn modelId="{BD422FA9-C269-0F47-8C09-9A97FDF3AC1B}" type="presOf" srcId="{9885791D-5342-D04A-8932-E3ECC25322C4}" destId="{4A29E08D-4DED-CC42-9C06-17045CC662CF}" srcOrd="0" destOrd="0" presId="urn:microsoft.com/office/officeart/2009/3/layout/HorizontalOrganizationChart#276"/>
    <dgm:cxn modelId="{89E727CF-32BC-9B48-90EA-87B27A683ACE}" type="presOf" srcId="{7F63ACE5-BBC4-2948-8504-F8232C50C59A}" destId="{FF856479-0540-B24E-B5E1-3DD7DBAA399B}" srcOrd="1" destOrd="0" presId="urn:microsoft.com/office/officeart/2009/3/layout/HorizontalOrganizationChart#276"/>
    <dgm:cxn modelId="{4A9B5629-0D41-BD4C-A15A-8CDA2AAAE3CD}" type="presOf" srcId="{5ED491BA-EB6A-0247-88C9-904A7B761D63}" destId="{199E7C18-39A1-9F4B-A107-C8E2CD500D3B}" srcOrd="0" destOrd="0" presId="urn:microsoft.com/office/officeart/2009/3/layout/HorizontalOrganizationChart#276"/>
    <dgm:cxn modelId="{473F19CF-BE77-3543-9C1B-921B2D7AF65B}" type="presParOf" srcId="{2288FD34-22BA-704C-AD92-31F9F855B517}" destId="{4C3D3FAF-518E-6C49-A2C1-2CE3B2C4A287}" srcOrd="0" destOrd="0" presId="urn:microsoft.com/office/officeart/2009/3/layout/HorizontalOrganizationChart#276"/>
    <dgm:cxn modelId="{FFD7FEF7-7AFE-0D42-A142-7E149FEEB6C4}" type="presParOf" srcId="{4C3D3FAF-518E-6C49-A2C1-2CE3B2C4A287}" destId="{9DB823C8-46C1-AF49-9DF9-A9BE2BEB89AE}" srcOrd="0" destOrd="0" presId="urn:microsoft.com/office/officeart/2009/3/layout/HorizontalOrganizationChart#276"/>
    <dgm:cxn modelId="{833928BE-35A5-6047-B9D3-5D4CDA04D0CF}" type="presParOf" srcId="{9DB823C8-46C1-AF49-9DF9-A9BE2BEB89AE}" destId="{A2E96834-D69F-6C4F-B0B8-656A8D9643B0}" srcOrd="0" destOrd="0" presId="urn:microsoft.com/office/officeart/2009/3/layout/HorizontalOrganizationChart#276"/>
    <dgm:cxn modelId="{C65F2507-2621-5F40-9809-93A089E4C919}" type="presParOf" srcId="{9DB823C8-46C1-AF49-9DF9-A9BE2BEB89AE}" destId="{68DA386D-1296-CD45-AEE7-31F56F68D37D}" srcOrd="1" destOrd="0" presId="urn:microsoft.com/office/officeart/2009/3/layout/HorizontalOrganizationChart#276"/>
    <dgm:cxn modelId="{34AB3EAB-AD7C-D248-A662-D7E6675280B7}" type="presParOf" srcId="{4C3D3FAF-518E-6C49-A2C1-2CE3B2C4A287}" destId="{896EDC34-08D4-F943-8ECB-6CB25D39512A}" srcOrd="1" destOrd="0" presId="urn:microsoft.com/office/officeart/2009/3/layout/HorizontalOrganizationChart#276"/>
    <dgm:cxn modelId="{3E10B197-A660-A945-B9F9-9C39688404AF}" type="presParOf" srcId="{896EDC34-08D4-F943-8ECB-6CB25D39512A}" destId="{EA7032B5-8E6A-E14A-9112-5C08890AFF8F}" srcOrd="0" destOrd="0" presId="urn:microsoft.com/office/officeart/2009/3/layout/HorizontalOrganizationChart#276"/>
    <dgm:cxn modelId="{8683EFC2-C130-AC46-8897-4556B62B5186}" type="presParOf" srcId="{896EDC34-08D4-F943-8ECB-6CB25D39512A}" destId="{DF10D381-A89F-3846-922C-37CCBCB21D49}" srcOrd="1" destOrd="0" presId="urn:microsoft.com/office/officeart/2009/3/layout/HorizontalOrganizationChart#276"/>
    <dgm:cxn modelId="{8DA94AC5-EA79-B84B-9568-F16D4CA3901B}" type="presParOf" srcId="{DF10D381-A89F-3846-922C-37CCBCB21D49}" destId="{D583B74B-E3F2-744F-AEDA-F599741356C8}" srcOrd="0" destOrd="0" presId="urn:microsoft.com/office/officeart/2009/3/layout/HorizontalOrganizationChart#276"/>
    <dgm:cxn modelId="{334C4673-554F-7442-B6BF-D25CF7EE1CB9}" type="presParOf" srcId="{D583B74B-E3F2-744F-AEDA-F599741356C8}" destId="{42A5C67A-A6F4-3542-A303-30B8DD65057D}" srcOrd="0" destOrd="0" presId="urn:microsoft.com/office/officeart/2009/3/layout/HorizontalOrganizationChart#276"/>
    <dgm:cxn modelId="{BA75167A-39D0-574E-86F6-7278AD11E8FE}" type="presParOf" srcId="{D583B74B-E3F2-744F-AEDA-F599741356C8}" destId="{159FA9EF-79C1-E544-9199-2809346B57B3}" srcOrd="1" destOrd="0" presId="urn:microsoft.com/office/officeart/2009/3/layout/HorizontalOrganizationChart#276"/>
    <dgm:cxn modelId="{5458B592-669D-BE46-BC90-795EBAC42CC6}" type="presParOf" srcId="{DF10D381-A89F-3846-922C-37CCBCB21D49}" destId="{57E3D6CE-58A9-3B4F-BDEF-1CC63E43482F}" srcOrd="1" destOrd="0" presId="urn:microsoft.com/office/officeart/2009/3/layout/HorizontalOrganizationChart#276"/>
    <dgm:cxn modelId="{83E97965-1125-8D4A-BC88-59EBCE1D1CD4}" type="presParOf" srcId="{57E3D6CE-58A9-3B4F-BDEF-1CC63E43482F}" destId="{D0B204A8-B9E8-E643-872F-70A59EAE9CAD}" srcOrd="0" destOrd="0" presId="urn:microsoft.com/office/officeart/2009/3/layout/HorizontalOrganizationChart#276"/>
    <dgm:cxn modelId="{5CB23234-AB8A-054B-B959-4D832976D253}" type="presParOf" srcId="{57E3D6CE-58A9-3B4F-BDEF-1CC63E43482F}" destId="{668339D2-AA89-7846-A396-8B9674F019DD}" srcOrd="1" destOrd="0" presId="urn:microsoft.com/office/officeart/2009/3/layout/HorizontalOrganizationChart#276"/>
    <dgm:cxn modelId="{8AD53E9A-E191-C34C-88E9-BC9BF3E0B224}" type="presParOf" srcId="{668339D2-AA89-7846-A396-8B9674F019DD}" destId="{B200EBD8-B627-E449-8B0D-F970F0AC2256}" srcOrd="0" destOrd="0" presId="urn:microsoft.com/office/officeart/2009/3/layout/HorizontalOrganizationChart#276"/>
    <dgm:cxn modelId="{0D0C6D56-F9F4-C340-BD6D-B8F9D993C7D8}" type="presParOf" srcId="{B200EBD8-B627-E449-8B0D-F970F0AC2256}" destId="{4A29E08D-4DED-CC42-9C06-17045CC662CF}" srcOrd="0" destOrd="0" presId="urn:microsoft.com/office/officeart/2009/3/layout/HorizontalOrganizationChart#276"/>
    <dgm:cxn modelId="{65A810C3-A3E8-B542-B4E7-881BF6486D1B}" type="presParOf" srcId="{B200EBD8-B627-E449-8B0D-F970F0AC2256}" destId="{35D0159D-6C7A-7E4A-BBE6-08E07C25397E}" srcOrd="1" destOrd="0" presId="urn:microsoft.com/office/officeart/2009/3/layout/HorizontalOrganizationChart#276"/>
    <dgm:cxn modelId="{F36C81FE-2103-A649-8A9F-B03AA475C080}" type="presParOf" srcId="{668339D2-AA89-7846-A396-8B9674F019DD}" destId="{55E83D98-238A-794D-BF07-C4E94E05827C}" srcOrd="1" destOrd="0" presId="urn:microsoft.com/office/officeart/2009/3/layout/HorizontalOrganizationChart#276"/>
    <dgm:cxn modelId="{D5CEC279-874D-C349-8E62-60077996CC74}" type="presParOf" srcId="{668339D2-AA89-7846-A396-8B9674F019DD}" destId="{C193A77F-8104-434C-9570-57A366849A08}" srcOrd="2" destOrd="0" presId="urn:microsoft.com/office/officeart/2009/3/layout/HorizontalOrganizationChart#276"/>
    <dgm:cxn modelId="{3C752BEE-CB2D-BE48-82C0-AA0EBC9ACB30}" type="presParOf" srcId="{57E3D6CE-58A9-3B4F-BDEF-1CC63E43482F}" destId="{199E7C18-39A1-9F4B-A107-C8E2CD500D3B}" srcOrd="2" destOrd="0" presId="urn:microsoft.com/office/officeart/2009/3/layout/HorizontalOrganizationChart#276"/>
    <dgm:cxn modelId="{9FE2ED5B-EAEF-BD48-9F15-D88DA54A7723}" type="presParOf" srcId="{57E3D6CE-58A9-3B4F-BDEF-1CC63E43482F}" destId="{E01BAA06-165E-A945-BC05-FE0D4BAC53C9}" srcOrd="3" destOrd="0" presId="urn:microsoft.com/office/officeart/2009/3/layout/HorizontalOrganizationChart#276"/>
    <dgm:cxn modelId="{91220B20-A0BD-9C44-B0F5-B58FE9E5D562}" type="presParOf" srcId="{E01BAA06-165E-A945-BC05-FE0D4BAC53C9}" destId="{F35B4F65-5311-D64A-AE4E-01DD26F52FA8}" srcOrd="0" destOrd="0" presId="urn:microsoft.com/office/officeart/2009/3/layout/HorizontalOrganizationChart#276"/>
    <dgm:cxn modelId="{AD01B218-ECB0-1447-AC48-2E9866CB5AD8}" type="presParOf" srcId="{F35B4F65-5311-D64A-AE4E-01DD26F52FA8}" destId="{BE9B9E0B-EF28-014C-802F-A2AE8458C85F}" srcOrd="0" destOrd="0" presId="urn:microsoft.com/office/officeart/2009/3/layout/HorizontalOrganizationChart#276"/>
    <dgm:cxn modelId="{53ECFE23-A221-CB47-9145-9728D930EB65}" type="presParOf" srcId="{F35B4F65-5311-D64A-AE4E-01DD26F52FA8}" destId="{FF856479-0540-B24E-B5E1-3DD7DBAA399B}" srcOrd="1" destOrd="0" presId="urn:microsoft.com/office/officeart/2009/3/layout/HorizontalOrganizationChart#276"/>
    <dgm:cxn modelId="{461EE93B-CD03-3F49-8AC3-30197F1B366C}" type="presParOf" srcId="{E01BAA06-165E-A945-BC05-FE0D4BAC53C9}" destId="{19105398-B91C-FE44-920B-8F8FAECC38D7}" srcOrd="1" destOrd="0" presId="urn:microsoft.com/office/officeart/2009/3/layout/HorizontalOrganizationChart#276"/>
    <dgm:cxn modelId="{9B3AEB1B-3EEC-4248-A7D2-D89AE0C57A2C}" type="presParOf" srcId="{E01BAA06-165E-A945-BC05-FE0D4BAC53C9}" destId="{383A2B50-D584-D044-92AF-7E85750E41D8}" srcOrd="2" destOrd="0" presId="urn:microsoft.com/office/officeart/2009/3/layout/HorizontalOrganizationChart#276"/>
    <dgm:cxn modelId="{28475B0C-5BAD-1D4E-97A0-C3C6993CD271}" type="presParOf" srcId="{DF10D381-A89F-3846-922C-37CCBCB21D49}" destId="{D72D3F25-335E-B94E-A54E-CC9ABCE68324}" srcOrd="2" destOrd="0" presId="urn:microsoft.com/office/officeart/2009/3/layout/HorizontalOrganizationChart#276"/>
    <dgm:cxn modelId="{8A589547-B360-BF46-96B2-108C2F822694}" type="presParOf" srcId="{896EDC34-08D4-F943-8ECB-6CB25D39512A}" destId="{D769AE1D-24A9-7141-8B33-344BEC6D5DC1}" srcOrd="2" destOrd="0" presId="urn:microsoft.com/office/officeart/2009/3/layout/HorizontalOrganizationChart#276"/>
    <dgm:cxn modelId="{8563CEF0-8B8D-8746-8E17-EB2D437E75EB}" type="presParOf" srcId="{896EDC34-08D4-F943-8ECB-6CB25D39512A}" destId="{86A493E2-0E33-0045-A45D-CF7F96341E11}" srcOrd="3" destOrd="0" presId="urn:microsoft.com/office/officeart/2009/3/layout/HorizontalOrganizationChart#276"/>
    <dgm:cxn modelId="{4B8D79BE-E407-3B46-8330-B66EF375D553}" type="presParOf" srcId="{86A493E2-0E33-0045-A45D-CF7F96341E11}" destId="{393C0281-3FE2-D94C-B521-6396274A946F}" srcOrd="0" destOrd="0" presId="urn:microsoft.com/office/officeart/2009/3/layout/HorizontalOrganizationChart#276"/>
    <dgm:cxn modelId="{19CF7D26-7FA4-3C48-BFC1-A2F7619126F6}" type="presParOf" srcId="{393C0281-3FE2-D94C-B521-6396274A946F}" destId="{1A63EF55-B5BE-084D-AD0E-4AEAA20BF751}" srcOrd="0" destOrd="0" presId="urn:microsoft.com/office/officeart/2009/3/layout/HorizontalOrganizationChart#276"/>
    <dgm:cxn modelId="{856A66FB-2B47-E24D-AA86-56A02FC9BE5C}" type="presParOf" srcId="{393C0281-3FE2-D94C-B521-6396274A946F}" destId="{1A0203F5-58B5-D34E-A9AA-DBD26E9E265F}" srcOrd="1" destOrd="0" presId="urn:microsoft.com/office/officeart/2009/3/layout/HorizontalOrganizationChart#276"/>
    <dgm:cxn modelId="{C06446F7-05AD-4F41-BF45-C04E457087FD}" type="presParOf" srcId="{86A493E2-0E33-0045-A45D-CF7F96341E11}" destId="{C9BBEBB2-3F99-8C47-BEB2-68F7FA896546}" srcOrd="1" destOrd="0" presId="urn:microsoft.com/office/officeart/2009/3/layout/HorizontalOrganizationChart#276"/>
    <dgm:cxn modelId="{4882316B-61DB-644B-AF5C-9EFA5235627C}" type="presParOf" srcId="{C9BBEBB2-3F99-8C47-BEB2-68F7FA896546}" destId="{625E0A28-F7FF-EF4F-AC04-9C5B6F1A70E3}" srcOrd="0" destOrd="0" presId="urn:microsoft.com/office/officeart/2009/3/layout/HorizontalOrganizationChart#276"/>
    <dgm:cxn modelId="{7593B7CE-771D-3A4D-9B02-3AD411517E69}" type="presParOf" srcId="{C9BBEBB2-3F99-8C47-BEB2-68F7FA896546}" destId="{42786CA7-89CF-2741-91ED-83131E71C7BA}" srcOrd="1" destOrd="0" presId="urn:microsoft.com/office/officeart/2009/3/layout/HorizontalOrganizationChart#276"/>
    <dgm:cxn modelId="{C6A41E0B-6564-2948-82FF-A58F263CE56E}" type="presParOf" srcId="{42786CA7-89CF-2741-91ED-83131E71C7BA}" destId="{ED713B1B-9ABC-F84A-AFA6-9B2E05E9F00F}" srcOrd="0" destOrd="0" presId="urn:microsoft.com/office/officeart/2009/3/layout/HorizontalOrganizationChart#276"/>
    <dgm:cxn modelId="{FB252511-B2F7-8148-B9B7-C1A3438F9C56}" type="presParOf" srcId="{ED713B1B-9ABC-F84A-AFA6-9B2E05E9F00F}" destId="{25F14EB7-6338-6C45-874C-472D5410E015}" srcOrd="0" destOrd="0" presId="urn:microsoft.com/office/officeart/2009/3/layout/HorizontalOrganizationChart#276"/>
    <dgm:cxn modelId="{E8387CA2-FC62-D243-9A22-C168A4164775}" type="presParOf" srcId="{ED713B1B-9ABC-F84A-AFA6-9B2E05E9F00F}" destId="{C52F206F-A8D1-F841-A03B-4FBB5CF72995}" srcOrd="1" destOrd="0" presId="urn:microsoft.com/office/officeart/2009/3/layout/HorizontalOrganizationChart#276"/>
    <dgm:cxn modelId="{D5A99ADB-F2CC-2440-B862-6707AE3C94A0}" type="presParOf" srcId="{42786CA7-89CF-2741-91ED-83131E71C7BA}" destId="{684CF097-0FC7-0B42-9F55-F4E13D3909B0}" srcOrd="1" destOrd="0" presId="urn:microsoft.com/office/officeart/2009/3/layout/HorizontalOrganizationChart#276"/>
    <dgm:cxn modelId="{F87751EC-9803-B74E-8D3D-CE056AA2B823}" type="presParOf" srcId="{42786CA7-89CF-2741-91ED-83131E71C7BA}" destId="{F430FDAE-646A-D447-B610-42E856D146E1}" srcOrd="2" destOrd="0" presId="urn:microsoft.com/office/officeart/2009/3/layout/HorizontalOrganizationChart#276"/>
    <dgm:cxn modelId="{8485B5BD-36DC-7845-AA09-FEE587B6F20E}" type="presParOf" srcId="{C9BBEBB2-3F99-8C47-BEB2-68F7FA896546}" destId="{9AB3D75D-1FF8-D443-8462-BFA587E2FF19}" srcOrd="2" destOrd="0" presId="urn:microsoft.com/office/officeart/2009/3/layout/HorizontalOrganizationChart#276"/>
    <dgm:cxn modelId="{67BC53B3-E03D-874D-8518-01C327BF2583}" type="presParOf" srcId="{C9BBEBB2-3F99-8C47-BEB2-68F7FA896546}" destId="{9DB71EE7-1BB5-3E42-BDFD-1ECB463D08DE}" srcOrd="3" destOrd="0" presId="urn:microsoft.com/office/officeart/2009/3/layout/HorizontalOrganizationChart#276"/>
    <dgm:cxn modelId="{0DFDA607-55A6-BE43-8CF9-30B35F0841A0}" type="presParOf" srcId="{9DB71EE7-1BB5-3E42-BDFD-1ECB463D08DE}" destId="{D094ACBD-E56B-FC4E-B904-34BC5A9C4ACF}" srcOrd="0" destOrd="0" presId="urn:microsoft.com/office/officeart/2009/3/layout/HorizontalOrganizationChart#276"/>
    <dgm:cxn modelId="{9E006D2E-AFFC-9B4B-B886-06C103D01665}" type="presParOf" srcId="{D094ACBD-E56B-FC4E-B904-34BC5A9C4ACF}" destId="{F261DBFB-B23B-EA4C-B747-4D3ED5B498FB}" srcOrd="0" destOrd="0" presId="urn:microsoft.com/office/officeart/2009/3/layout/HorizontalOrganizationChart#276"/>
    <dgm:cxn modelId="{464A5039-00C3-5C4E-9E35-7CBB99D08A1B}" type="presParOf" srcId="{D094ACBD-E56B-FC4E-B904-34BC5A9C4ACF}" destId="{231E626E-9D05-C545-8995-4896855CFE35}" srcOrd="1" destOrd="0" presId="urn:microsoft.com/office/officeart/2009/3/layout/HorizontalOrganizationChart#276"/>
    <dgm:cxn modelId="{B168E6E4-B5AC-F547-BD6F-6E29A2C46729}" type="presParOf" srcId="{9DB71EE7-1BB5-3E42-BDFD-1ECB463D08DE}" destId="{3E0DF2F4-9FFB-A54A-AD6D-D0227C08B46E}" srcOrd="1" destOrd="0" presId="urn:microsoft.com/office/officeart/2009/3/layout/HorizontalOrganizationChart#276"/>
    <dgm:cxn modelId="{69E2AE4F-EF56-6443-9C86-B8AD8B5F960B}" type="presParOf" srcId="{9DB71EE7-1BB5-3E42-BDFD-1ECB463D08DE}" destId="{7448033A-F3D2-1747-BF19-9326A461E6F8}" srcOrd="2" destOrd="0" presId="urn:microsoft.com/office/officeart/2009/3/layout/HorizontalOrganizationChart#276"/>
    <dgm:cxn modelId="{D09B78CD-890F-1340-A8F5-95566127E7F9}" type="presParOf" srcId="{86A493E2-0E33-0045-A45D-CF7F96341E11}" destId="{FD7C51B7-E235-FF4A-8CE2-9903CD0D5701}" srcOrd="2" destOrd="0" presId="urn:microsoft.com/office/officeart/2009/3/layout/HorizontalOrganizationChart#276"/>
    <dgm:cxn modelId="{841941AF-B7FE-5C46-8F86-D79187047FBD}" type="presParOf" srcId="{4C3D3FAF-518E-6C49-A2C1-2CE3B2C4A287}" destId="{8C04021C-E693-0040-8651-B19E85018D01}" srcOrd="2" destOrd="0" presId="urn:microsoft.com/office/officeart/2009/3/layout/HorizontalOrganizationChart#27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77" loCatId="" qsTypeId="urn:microsoft.com/office/officeart/2005/8/quickstyle/simple1#305" qsCatId="simple" csTypeId="urn:microsoft.com/office/officeart/2005/8/colors/accent5_1#305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62557" custScaleY="13337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978E785C-EF87-F04C-8EC3-3F12497E7C09}" type="presOf" srcId="{9885791D-5342-D04A-8932-E3ECC25322C4}" destId="{4A29E08D-4DED-CC42-9C06-17045CC662CF}" srcOrd="0" destOrd="0" presId="urn:microsoft.com/office/officeart/2009/3/layout/HorizontalOrganizationChart#277"/>
    <dgm:cxn modelId="{AC869CD6-F7F0-E24B-81AB-8238F93301D4}" type="presOf" srcId="{076712BA-2E50-5848-B677-800F2BFED1A3}" destId="{231E626E-9D05-C545-8995-4896855CFE35}" srcOrd="1" destOrd="0" presId="urn:microsoft.com/office/officeart/2009/3/layout/HorizontalOrganizationChart#277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12160D62-20FD-B648-870B-10B3A1574584}" type="presOf" srcId="{EE59202F-5D0E-2649-A635-D88BDB0C20B0}" destId="{D0B204A8-B9E8-E643-872F-70A59EAE9CAD}" srcOrd="0" destOrd="0" presId="urn:microsoft.com/office/officeart/2009/3/layout/HorizontalOrganizationChart#277"/>
    <dgm:cxn modelId="{76C67389-786B-7C46-9611-6C29A98BE1E8}" type="presOf" srcId="{91871658-5C3D-F04D-A1FC-7A5BB58FC96F}" destId="{EA7032B5-8E6A-E14A-9112-5C08890AFF8F}" srcOrd="0" destOrd="0" presId="urn:microsoft.com/office/officeart/2009/3/layout/HorizontalOrganizationChart#277"/>
    <dgm:cxn modelId="{C3AF6E55-2A9C-8F4A-AC81-9A44DAAD8969}" type="presOf" srcId="{B4148F00-3A48-0541-9DE6-2805FE8C1B5E}" destId="{D769AE1D-24A9-7141-8B33-344BEC6D5DC1}" srcOrd="0" destOrd="0" presId="urn:microsoft.com/office/officeart/2009/3/layout/HorizontalOrganizationChart#277"/>
    <dgm:cxn modelId="{607B01A9-F740-674C-BA24-DDF2F8DFD689}" type="presOf" srcId="{076712BA-2E50-5848-B677-800F2BFED1A3}" destId="{F261DBFB-B23B-EA4C-B747-4D3ED5B498FB}" srcOrd="0" destOrd="0" presId="urn:microsoft.com/office/officeart/2009/3/layout/HorizontalOrganizationChart#277"/>
    <dgm:cxn modelId="{3308A759-9E88-FA4D-B399-9AB02D389AD9}" type="presOf" srcId="{4685CA47-9AC7-E740-98BE-6E7FE0604AE1}" destId="{159FA9EF-79C1-E544-9199-2809346B57B3}" srcOrd="1" destOrd="0" presId="urn:microsoft.com/office/officeart/2009/3/layout/HorizontalOrganizationChart#277"/>
    <dgm:cxn modelId="{23D2399E-B017-0646-BF14-441E0653F6D8}" type="presOf" srcId="{4685CA47-9AC7-E740-98BE-6E7FE0604AE1}" destId="{42A5C67A-A6F4-3542-A303-30B8DD65057D}" srcOrd="0" destOrd="0" presId="urn:microsoft.com/office/officeart/2009/3/layout/HorizontalOrganizationChart#277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1E85C9A4-62A2-2448-AB35-0000FBC43D01}" type="presOf" srcId="{7F63ACE5-BBC4-2948-8504-F8232C50C59A}" destId="{BE9B9E0B-EF28-014C-802F-A2AE8458C85F}" srcOrd="0" destOrd="0" presId="urn:microsoft.com/office/officeart/2009/3/layout/HorizontalOrganizationChart#277"/>
    <dgm:cxn modelId="{11EB99E8-69E8-5547-868A-5FC337437FB5}" type="presOf" srcId="{7F63ACE5-BBC4-2948-8504-F8232C50C59A}" destId="{FF856479-0540-B24E-B5E1-3DD7DBAA399B}" srcOrd="1" destOrd="0" presId="urn:microsoft.com/office/officeart/2009/3/layout/HorizontalOrganizationChart#277"/>
    <dgm:cxn modelId="{E9A5F733-B52F-5F42-B710-458A54BB26AA}" type="presOf" srcId="{65E9E3D3-0537-D643-B784-73F8876D6C02}" destId="{A2E96834-D69F-6C4F-B0B8-656A8D9643B0}" srcOrd="0" destOrd="0" presId="urn:microsoft.com/office/officeart/2009/3/layout/HorizontalOrganizationChart#277"/>
    <dgm:cxn modelId="{018FD34E-193E-064E-92E4-B5CBA9B28785}" type="presOf" srcId="{C84108CA-1057-DA43-95F3-7CAF5FF654B0}" destId="{2288FD34-22BA-704C-AD92-31F9F855B517}" srcOrd="0" destOrd="0" presId="urn:microsoft.com/office/officeart/2009/3/layout/HorizontalOrganizationChart#277"/>
    <dgm:cxn modelId="{80D07B9E-E743-2440-91BC-06E95B5EA120}" type="presOf" srcId="{79C81943-C7EC-7749-B6FF-744D2722EEDE}" destId="{625E0A28-F7FF-EF4F-AC04-9C5B6F1A70E3}" srcOrd="0" destOrd="0" presId="urn:microsoft.com/office/officeart/2009/3/layout/HorizontalOrganizationChart#277"/>
    <dgm:cxn modelId="{3556B4F6-EC64-4149-9A1F-9404D65DDF68}" type="presOf" srcId="{65E9E3D3-0537-D643-B784-73F8876D6C02}" destId="{68DA386D-1296-CD45-AEE7-31F56F68D37D}" srcOrd="1" destOrd="0" presId="urn:microsoft.com/office/officeart/2009/3/layout/HorizontalOrganizationChart#277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560CA258-220D-3C40-AC89-2E9933D41660}" type="presOf" srcId="{A0EABAA5-54D0-0741-901A-6D73BBA3E62E}" destId="{9AB3D75D-1FF8-D443-8462-BFA587E2FF19}" srcOrd="0" destOrd="0" presId="urn:microsoft.com/office/officeart/2009/3/layout/HorizontalOrganizationChart#277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1F145B37-BBB4-9347-BB3D-AFEB47140E6A}" type="presOf" srcId="{5ED491BA-EB6A-0247-88C9-904A7B761D63}" destId="{199E7C18-39A1-9F4B-A107-C8E2CD500D3B}" srcOrd="0" destOrd="0" presId="urn:microsoft.com/office/officeart/2009/3/layout/HorizontalOrganizationChart#277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A4F3CDC0-331C-9A4B-9F28-2CA4DC18D15F}" type="presOf" srcId="{305BB09E-89CA-564D-BA60-5C616963122F}" destId="{1A0203F5-58B5-D34E-A9AA-DBD26E9E265F}" srcOrd="1" destOrd="0" presId="urn:microsoft.com/office/officeart/2009/3/layout/HorizontalOrganizationChart#277"/>
    <dgm:cxn modelId="{A748344D-7BD8-D549-8BE6-C68BD20DB088}" type="presOf" srcId="{B2827381-48E3-4A49-8B5F-57B51E815EAE}" destId="{C52F206F-A8D1-F841-A03B-4FBB5CF72995}" srcOrd="1" destOrd="0" presId="urn:microsoft.com/office/officeart/2009/3/layout/HorizontalOrganizationChart#277"/>
    <dgm:cxn modelId="{FC594DC3-0833-0347-B90E-B97A32E3A5CF}" type="presOf" srcId="{305BB09E-89CA-564D-BA60-5C616963122F}" destId="{1A63EF55-B5BE-084D-AD0E-4AEAA20BF751}" srcOrd="0" destOrd="0" presId="urn:microsoft.com/office/officeart/2009/3/layout/HorizontalOrganizationChart#277"/>
    <dgm:cxn modelId="{C3E87577-0008-484F-84BA-85692B0CFF34}" type="presOf" srcId="{B2827381-48E3-4A49-8B5F-57B51E815EAE}" destId="{25F14EB7-6338-6C45-874C-472D5410E015}" srcOrd="0" destOrd="0" presId="urn:microsoft.com/office/officeart/2009/3/layout/HorizontalOrganizationChart#277"/>
    <dgm:cxn modelId="{E5AA3596-1E27-D340-8E51-DB681D6DF9EC}" type="presOf" srcId="{9885791D-5342-D04A-8932-E3ECC25322C4}" destId="{35D0159D-6C7A-7E4A-BBE6-08E07C25397E}" srcOrd="1" destOrd="0" presId="urn:microsoft.com/office/officeart/2009/3/layout/HorizontalOrganizationChart#277"/>
    <dgm:cxn modelId="{B2072F57-4003-7943-A6FD-F0A64C362532}" type="presParOf" srcId="{2288FD34-22BA-704C-AD92-31F9F855B517}" destId="{4C3D3FAF-518E-6C49-A2C1-2CE3B2C4A287}" srcOrd="0" destOrd="0" presId="urn:microsoft.com/office/officeart/2009/3/layout/HorizontalOrganizationChart#277"/>
    <dgm:cxn modelId="{CC97DD0E-BCFF-4E4A-91CA-D9898F490A24}" type="presParOf" srcId="{4C3D3FAF-518E-6C49-A2C1-2CE3B2C4A287}" destId="{9DB823C8-46C1-AF49-9DF9-A9BE2BEB89AE}" srcOrd="0" destOrd="0" presId="urn:microsoft.com/office/officeart/2009/3/layout/HorizontalOrganizationChart#277"/>
    <dgm:cxn modelId="{F2D9BE28-E227-674A-AB05-7A6D6FE17C93}" type="presParOf" srcId="{9DB823C8-46C1-AF49-9DF9-A9BE2BEB89AE}" destId="{A2E96834-D69F-6C4F-B0B8-656A8D9643B0}" srcOrd="0" destOrd="0" presId="urn:microsoft.com/office/officeart/2009/3/layout/HorizontalOrganizationChart#277"/>
    <dgm:cxn modelId="{1140B812-AA81-1A4A-AFFC-282C09C3EFA0}" type="presParOf" srcId="{9DB823C8-46C1-AF49-9DF9-A9BE2BEB89AE}" destId="{68DA386D-1296-CD45-AEE7-31F56F68D37D}" srcOrd="1" destOrd="0" presId="urn:microsoft.com/office/officeart/2009/3/layout/HorizontalOrganizationChart#277"/>
    <dgm:cxn modelId="{C0168406-5E48-3C4D-AE30-71231E7E6750}" type="presParOf" srcId="{4C3D3FAF-518E-6C49-A2C1-2CE3B2C4A287}" destId="{896EDC34-08D4-F943-8ECB-6CB25D39512A}" srcOrd="1" destOrd="0" presId="urn:microsoft.com/office/officeart/2009/3/layout/HorizontalOrganizationChart#277"/>
    <dgm:cxn modelId="{0B603A8A-72AB-A64C-B49B-10678A41D1D3}" type="presParOf" srcId="{896EDC34-08D4-F943-8ECB-6CB25D39512A}" destId="{EA7032B5-8E6A-E14A-9112-5C08890AFF8F}" srcOrd="0" destOrd="0" presId="urn:microsoft.com/office/officeart/2009/3/layout/HorizontalOrganizationChart#277"/>
    <dgm:cxn modelId="{79566D28-F992-A14A-9CC5-51E79E99AA4A}" type="presParOf" srcId="{896EDC34-08D4-F943-8ECB-6CB25D39512A}" destId="{DF10D381-A89F-3846-922C-37CCBCB21D49}" srcOrd="1" destOrd="0" presId="urn:microsoft.com/office/officeart/2009/3/layout/HorizontalOrganizationChart#277"/>
    <dgm:cxn modelId="{99D860AA-6800-804B-BC56-B7485C4CAA03}" type="presParOf" srcId="{DF10D381-A89F-3846-922C-37CCBCB21D49}" destId="{D583B74B-E3F2-744F-AEDA-F599741356C8}" srcOrd="0" destOrd="0" presId="urn:microsoft.com/office/officeart/2009/3/layout/HorizontalOrganizationChart#277"/>
    <dgm:cxn modelId="{032544D1-6357-834E-93CD-0C9CE735BA6A}" type="presParOf" srcId="{D583B74B-E3F2-744F-AEDA-F599741356C8}" destId="{42A5C67A-A6F4-3542-A303-30B8DD65057D}" srcOrd="0" destOrd="0" presId="urn:microsoft.com/office/officeart/2009/3/layout/HorizontalOrganizationChart#277"/>
    <dgm:cxn modelId="{9A77CDE4-CBC2-0349-85EA-8EC8A5FCD5E2}" type="presParOf" srcId="{D583B74B-E3F2-744F-AEDA-F599741356C8}" destId="{159FA9EF-79C1-E544-9199-2809346B57B3}" srcOrd="1" destOrd="0" presId="urn:microsoft.com/office/officeart/2009/3/layout/HorizontalOrganizationChart#277"/>
    <dgm:cxn modelId="{F4FF2A1D-580F-C045-AFD0-C90CCF52131F}" type="presParOf" srcId="{DF10D381-A89F-3846-922C-37CCBCB21D49}" destId="{57E3D6CE-58A9-3B4F-BDEF-1CC63E43482F}" srcOrd="1" destOrd="0" presId="urn:microsoft.com/office/officeart/2009/3/layout/HorizontalOrganizationChart#277"/>
    <dgm:cxn modelId="{02B1264A-2FF0-9A4F-B797-5B084A29EF66}" type="presParOf" srcId="{57E3D6CE-58A9-3B4F-BDEF-1CC63E43482F}" destId="{D0B204A8-B9E8-E643-872F-70A59EAE9CAD}" srcOrd="0" destOrd="0" presId="urn:microsoft.com/office/officeart/2009/3/layout/HorizontalOrganizationChart#277"/>
    <dgm:cxn modelId="{756C81C2-F7D0-5E41-84A8-B364EFD03328}" type="presParOf" srcId="{57E3D6CE-58A9-3B4F-BDEF-1CC63E43482F}" destId="{668339D2-AA89-7846-A396-8B9674F019DD}" srcOrd="1" destOrd="0" presId="urn:microsoft.com/office/officeart/2009/3/layout/HorizontalOrganizationChart#277"/>
    <dgm:cxn modelId="{71A622C3-37C5-7842-8A6E-EA1BCBE27EFF}" type="presParOf" srcId="{668339D2-AA89-7846-A396-8B9674F019DD}" destId="{B200EBD8-B627-E449-8B0D-F970F0AC2256}" srcOrd="0" destOrd="0" presId="urn:microsoft.com/office/officeart/2009/3/layout/HorizontalOrganizationChart#277"/>
    <dgm:cxn modelId="{73787F4F-D350-5C42-A5DD-70A22EBF3841}" type="presParOf" srcId="{B200EBD8-B627-E449-8B0D-F970F0AC2256}" destId="{4A29E08D-4DED-CC42-9C06-17045CC662CF}" srcOrd="0" destOrd="0" presId="urn:microsoft.com/office/officeart/2009/3/layout/HorizontalOrganizationChart#277"/>
    <dgm:cxn modelId="{23A21119-C5E8-D645-B5A0-89E0133522FE}" type="presParOf" srcId="{B200EBD8-B627-E449-8B0D-F970F0AC2256}" destId="{35D0159D-6C7A-7E4A-BBE6-08E07C25397E}" srcOrd="1" destOrd="0" presId="urn:microsoft.com/office/officeart/2009/3/layout/HorizontalOrganizationChart#277"/>
    <dgm:cxn modelId="{67CC839B-1C9C-FF4B-8D22-9E235927D351}" type="presParOf" srcId="{668339D2-AA89-7846-A396-8B9674F019DD}" destId="{55E83D98-238A-794D-BF07-C4E94E05827C}" srcOrd="1" destOrd="0" presId="urn:microsoft.com/office/officeart/2009/3/layout/HorizontalOrganizationChart#277"/>
    <dgm:cxn modelId="{313ECF40-95B9-8548-B5ED-D8B0509B8A06}" type="presParOf" srcId="{668339D2-AA89-7846-A396-8B9674F019DD}" destId="{C193A77F-8104-434C-9570-57A366849A08}" srcOrd="2" destOrd="0" presId="urn:microsoft.com/office/officeart/2009/3/layout/HorizontalOrganizationChart#277"/>
    <dgm:cxn modelId="{F3195CE2-D332-E542-A358-EE90D703CF01}" type="presParOf" srcId="{57E3D6CE-58A9-3B4F-BDEF-1CC63E43482F}" destId="{199E7C18-39A1-9F4B-A107-C8E2CD500D3B}" srcOrd="2" destOrd="0" presId="urn:microsoft.com/office/officeart/2009/3/layout/HorizontalOrganizationChart#277"/>
    <dgm:cxn modelId="{7E77CB7D-0FA4-2849-955C-B6A8BCB0555D}" type="presParOf" srcId="{57E3D6CE-58A9-3B4F-BDEF-1CC63E43482F}" destId="{E01BAA06-165E-A945-BC05-FE0D4BAC53C9}" srcOrd="3" destOrd="0" presId="urn:microsoft.com/office/officeart/2009/3/layout/HorizontalOrganizationChart#277"/>
    <dgm:cxn modelId="{47C33238-27F6-3B49-9EF4-240B5158F83E}" type="presParOf" srcId="{E01BAA06-165E-A945-BC05-FE0D4BAC53C9}" destId="{F35B4F65-5311-D64A-AE4E-01DD26F52FA8}" srcOrd="0" destOrd="0" presId="urn:microsoft.com/office/officeart/2009/3/layout/HorizontalOrganizationChart#277"/>
    <dgm:cxn modelId="{34CBB6A5-3469-7140-AF4F-1B3CE911B610}" type="presParOf" srcId="{F35B4F65-5311-D64A-AE4E-01DD26F52FA8}" destId="{BE9B9E0B-EF28-014C-802F-A2AE8458C85F}" srcOrd="0" destOrd="0" presId="urn:microsoft.com/office/officeart/2009/3/layout/HorizontalOrganizationChart#277"/>
    <dgm:cxn modelId="{2EEE038A-275A-5449-8D91-CD333275A645}" type="presParOf" srcId="{F35B4F65-5311-D64A-AE4E-01DD26F52FA8}" destId="{FF856479-0540-B24E-B5E1-3DD7DBAA399B}" srcOrd="1" destOrd="0" presId="urn:microsoft.com/office/officeart/2009/3/layout/HorizontalOrganizationChart#277"/>
    <dgm:cxn modelId="{2A5231D2-7838-D24B-A54E-70299CD12D0E}" type="presParOf" srcId="{E01BAA06-165E-A945-BC05-FE0D4BAC53C9}" destId="{19105398-B91C-FE44-920B-8F8FAECC38D7}" srcOrd="1" destOrd="0" presId="urn:microsoft.com/office/officeart/2009/3/layout/HorizontalOrganizationChart#277"/>
    <dgm:cxn modelId="{F40FB4B2-2FF7-7143-8BF7-70DADB51F09A}" type="presParOf" srcId="{E01BAA06-165E-A945-BC05-FE0D4BAC53C9}" destId="{383A2B50-D584-D044-92AF-7E85750E41D8}" srcOrd="2" destOrd="0" presId="urn:microsoft.com/office/officeart/2009/3/layout/HorizontalOrganizationChart#277"/>
    <dgm:cxn modelId="{6C1B8038-631C-0740-9B0C-313FF846CF4F}" type="presParOf" srcId="{DF10D381-A89F-3846-922C-37CCBCB21D49}" destId="{D72D3F25-335E-B94E-A54E-CC9ABCE68324}" srcOrd="2" destOrd="0" presId="urn:microsoft.com/office/officeart/2009/3/layout/HorizontalOrganizationChart#277"/>
    <dgm:cxn modelId="{AFBB72E4-0EFB-6345-8A79-48E8C04C0215}" type="presParOf" srcId="{896EDC34-08D4-F943-8ECB-6CB25D39512A}" destId="{D769AE1D-24A9-7141-8B33-344BEC6D5DC1}" srcOrd="2" destOrd="0" presId="urn:microsoft.com/office/officeart/2009/3/layout/HorizontalOrganizationChart#277"/>
    <dgm:cxn modelId="{3403B500-F940-4049-97DD-F5885BB1F1A6}" type="presParOf" srcId="{896EDC34-08D4-F943-8ECB-6CB25D39512A}" destId="{86A493E2-0E33-0045-A45D-CF7F96341E11}" srcOrd="3" destOrd="0" presId="urn:microsoft.com/office/officeart/2009/3/layout/HorizontalOrganizationChart#277"/>
    <dgm:cxn modelId="{5BFE2809-35AF-564F-90AF-FF3BD62E0CAB}" type="presParOf" srcId="{86A493E2-0E33-0045-A45D-CF7F96341E11}" destId="{393C0281-3FE2-D94C-B521-6396274A946F}" srcOrd="0" destOrd="0" presId="urn:microsoft.com/office/officeart/2009/3/layout/HorizontalOrganizationChart#277"/>
    <dgm:cxn modelId="{7315E684-D0EF-324F-83C1-758D43E8BD45}" type="presParOf" srcId="{393C0281-3FE2-D94C-B521-6396274A946F}" destId="{1A63EF55-B5BE-084D-AD0E-4AEAA20BF751}" srcOrd="0" destOrd="0" presId="urn:microsoft.com/office/officeart/2009/3/layout/HorizontalOrganizationChart#277"/>
    <dgm:cxn modelId="{48A0DCFB-9D8D-DF44-AF4A-ED1CEB1FA4DD}" type="presParOf" srcId="{393C0281-3FE2-D94C-B521-6396274A946F}" destId="{1A0203F5-58B5-D34E-A9AA-DBD26E9E265F}" srcOrd="1" destOrd="0" presId="urn:microsoft.com/office/officeart/2009/3/layout/HorizontalOrganizationChart#277"/>
    <dgm:cxn modelId="{B8554135-195D-B944-92AD-32C7FEFCF83D}" type="presParOf" srcId="{86A493E2-0E33-0045-A45D-CF7F96341E11}" destId="{C9BBEBB2-3F99-8C47-BEB2-68F7FA896546}" srcOrd="1" destOrd="0" presId="urn:microsoft.com/office/officeart/2009/3/layout/HorizontalOrganizationChart#277"/>
    <dgm:cxn modelId="{1A91D7A0-B5EC-E645-8AA0-E79C0EFA2276}" type="presParOf" srcId="{C9BBEBB2-3F99-8C47-BEB2-68F7FA896546}" destId="{625E0A28-F7FF-EF4F-AC04-9C5B6F1A70E3}" srcOrd="0" destOrd="0" presId="urn:microsoft.com/office/officeart/2009/3/layout/HorizontalOrganizationChart#277"/>
    <dgm:cxn modelId="{DA767FC6-8EA9-BE4A-BB1E-3603B5A7E738}" type="presParOf" srcId="{C9BBEBB2-3F99-8C47-BEB2-68F7FA896546}" destId="{42786CA7-89CF-2741-91ED-83131E71C7BA}" srcOrd="1" destOrd="0" presId="urn:microsoft.com/office/officeart/2009/3/layout/HorizontalOrganizationChart#277"/>
    <dgm:cxn modelId="{66D7B4D3-E17D-AD40-A3BF-B4C8D731D566}" type="presParOf" srcId="{42786CA7-89CF-2741-91ED-83131E71C7BA}" destId="{ED713B1B-9ABC-F84A-AFA6-9B2E05E9F00F}" srcOrd="0" destOrd="0" presId="urn:microsoft.com/office/officeart/2009/3/layout/HorizontalOrganizationChart#277"/>
    <dgm:cxn modelId="{520D100D-0AAB-9641-A161-9F3E65B1F63C}" type="presParOf" srcId="{ED713B1B-9ABC-F84A-AFA6-9B2E05E9F00F}" destId="{25F14EB7-6338-6C45-874C-472D5410E015}" srcOrd="0" destOrd="0" presId="urn:microsoft.com/office/officeart/2009/3/layout/HorizontalOrganizationChart#277"/>
    <dgm:cxn modelId="{0BE1519C-EEB1-DA4E-9B94-DF73D9E690FD}" type="presParOf" srcId="{ED713B1B-9ABC-F84A-AFA6-9B2E05E9F00F}" destId="{C52F206F-A8D1-F841-A03B-4FBB5CF72995}" srcOrd="1" destOrd="0" presId="urn:microsoft.com/office/officeart/2009/3/layout/HorizontalOrganizationChart#277"/>
    <dgm:cxn modelId="{1573B3B3-53C2-DA4B-BA67-C6269D27BD83}" type="presParOf" srcId="{42786CA7-89CF-2741-91ED-83131E71C7BA}" destId="{684CF097-0FC7-0B42-9F55-F4E13D3909B0}" srcOrd="1" destOrd="0" presId="urn:microsoft.com/office/officeart/2009/3/layout/HorizontalOrganizationChart#277"/>
    <dgm:cxn modelId="{35368A4C-BC4A-4541-8127-77BE67D3A122}" type="presParOf" srcId="{42786CA7-89CF-2741-91ED-83131E71C7BA}" destId="{F430FDAE-646A-D447-B610-42E856D146E1}" srcOrd="2" destOrd="0" presId="urn:microsoft.com/office/officeart/2009/3/layout/HorizontalOrganizationChart#277"/>
    <dgm:cxn modelId="{13462383-B6D1-F245-AE79-1CA5B64B9426}" type="presParOf" srcId="{C9BBEBB2-3F99-8C47-BEB2-68F7FA896546}" destId="{9AB3D75D-1FF8-D443-8462-BFA587E2FF19}" srcOrd="2" destOrd="0" presId="urn:microsoft.com/office/officeart/2009/3/layout/HorizontalOrganizationChart#277"/>
    <dgm:cxn modelId="{9C2AA132-8E1E-5F45-BF62-66A222272D9F}" type="presParOf" srcId="{C9BBEBB2-3F99-8C47-BEB2-68F7FA896546}" destId="{9DB71EE7-1BB5-3E42-BDFD-1ECB463D08DE}" srcOrd="3" destOrd="0" presId="urn:microsoft.com/office/officeart/2009/3/layout/HorizontalOrganizationChart#277"/>
    <dgm:cxn modelId="{22F9951E-B870-9C49-A69E-3A6CDCA931C1}" type="presParOf" srcId="{9DB71EE7-1BB5-3E42-BDFD-1ECB463D08DE}" destId="{D094ACBD-E56B-FC4E-B904-34BC5A9C4ACF}" srcOrd="0" destOrd="0" presId="urn:microsoft.com/office/officeart/2009/3/layout/HorizontalOrganizationChart#277"/>
    <dgm:cxn modelId="{24E3D52B-B5D2-554C-B964-A3AFE1657B49}" type="presParOf" srcId="{D094ACBD-E56B-FC4E-B904-34BC5A9C4ACF}" destId="{F261DBFB-B23B-EA4C-B747-4D3ED5B498FB}" srcOrd="0" destOrd="0" presId="urn:microsoft.com/office/officeart/2009/3/layout/HorizontalOrganizationChart#277"/>
    <dgm:cxn modelId="{11CC6462-BA16-2245-AD2D-1B3BE68A8814}" type="presParOf" srcId="{D094ACBD-E56B-FC4E-B904-34BC5A9C4ACF}" destId="{231E626E-9D05-C545-8995-4896855CFE35}" srcOrd="1" destOrd="0" presId="urn:microsoft.com/office/officeart/2009/3/layout/HorizontalOrganizationChart#277"/>
    <dgm:cxn modelId="{2355800C-A3BA-714C-9732-90462282312C}" type="presParOf" srcId="{9DB71EE7-1BB5-3E42-BDFD-1ECB463D08DE}" destId="{3E0DF2F4-9FFB-A54A-AD6D-D0227C08B46E}" srcOrd="1" destOrd="0" presId="urn:microsoft.com/office/officeart/2009/3/layout/HorizontalOrganizationChart#277"/>
    <dgm:cxn modelId="{BEB98481-C6A6-444B-B272-0ADF2FFFEC8E}" type="presParOf" srcId="{9DB71EE7-1BB5-3E42-BDFD-1ECB463D08DE}" destId="{7448033A-F3D2-1747-BF19-9326A461E6F8}" srcOrd="2" destOrd="0" presId="urn:microsoft.com/office/officeart/2009/3/layout/HorizontalOrganizationChart#277"/>
    <dgm:cxn modelId="{2EB90199-2647-6D44-826F-79DB0657141B}" type="presParOf" srcId="{86A493E2-0E33-0045-A45D-CF7F96341E11}" destId="{FD7C51B7-E235-FF4A-8CE2-9903CD0D5701}" srcOrd="2" destOrd="0" presId="urn:microsoft.com/office/officeart/2009/3/layout/HorizontalOrganizationChart#277"/>
    <dgm:cxn modelId="{431547E7-59E4-CA44-BC15-6A5462556A86}" type="presParOf" srcId="{4C3D3FAF-518E-6C49-A2C1-2CE3B2C4A287}" destId="{8C04021C-E693-0040-8651-B19E85018D01}" srcOrd="2" destOrd="0" presId="urn:microsoft.com/office/officeart/2009/3/layout/HorizontalOrganizationChart#27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78" loCatId="" qsTypeId="urn:microsoft.com/office/officeart/2005/8/quickstyle/simple1#306" qsCatId="simple" csTypeId="urn:microsoft.com/office/officeart/2005/8/colors/accent5_1#306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62557" custScaleY="13337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A442CADB-1B52-B74B-814E-7FFBE8DECDEE}" type="presOf" srcId="{A0EABAA5-54D0-0741-901A-6D73BBA3E62E}" destId="{9AB3D75D-1FF8-D443-8462-BFA587E2FF19}" srcOrd="0" destOrd="0" presId="urn:microsoft.com/office/officeart/2009/3/layout/HorizontalOrganizationChart#278"/>
    <dgm:cxn modelId="{B866A6E5-3BD2-F84F-9333-921DD8D85391}" type="presOf" srcId="{076712BA-2E50-5848-B677-800F2BFED1A3}" destId="{F261DBFB-B23B-EA4C-B747-4D3ED5B498FB}" srcOrd="0" destOrd="0" presId="urn:microsoft.com/office/officeart/2009/3/layout/HorizontalOrganizationChart#278"/>
    <dgm:cxn modelId="{5AC908BD-198D-9641-BBEE-7245ECF7C9E3}" type="presOf" srcId="{4685CA47-9AC7-E740-98BE-6E7FE0604AE1}" destId="{159FA9EF-79C1-E544-9199-2809346B57B3}" srcOrd="1" destOrd="0" presId="urn:microsoft.com/office/officeart/2009/3/layout/HorizontalOrganizationChart#278"/>
    <dgm:cxn modelId="{FAB38384-ECF0-894B-ABE3-7BBD78C9E025}" type="presOf" srcId="{65E9E3D3-0537-D643-B784-73F8876D6C02}" destId="{68DA386D-1296-CD45-AEE7-31F56F68D37D}" srcOrd="1" destOrd="0" presId="urn:microsoft.com/office/officeart/2009/3/layout/HorizontalOrganizationChart#278"/>
    <dgm:cxn modelId="{B037EC29-CA88-7B4E-B247-850F8A1486AB}" type="presOf" srcId="{7F63ACE5-BBC4-2948-8504-F8232C50C59A}" destId="{BE9B9E0B-EF28-014C-802F-A2AE8458C85F}" srcOrd="0" destOrd="0" presId="urn:microsoft.com/office/officeart/2009/3/layout/HorizontalOrganizationChart#278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3E20D2A4-EE6A-9044-ACF4-6739013628BC}" type="presOf" srcId="{5ED491BA-EB6A-0247-88C9-904A7B761D63}" destId="{199E7C18-39A1-9F4B-A107-C8E2CD500D3B}" srcOrd="0" destOrd="0" presId="urn:microsoft.com/office/officeart/2009/3/layout/HorizontalOrganizationChart#278"/>
    <dgm:cxn modelId="{221D8AC6-2F41-A14D-BB37-3335C93D1FB2}" type="presOf" srcId="{305BB09E-89CA-564D-BA60-5C616963122F}" destId="{1A0203F5-58B5-D34E-A9AA-DBD26E9E265F}" srcOrd="1" destOrd="0" presId="urn:microsoft.com/office/officeart/2009/3/layout/HorizontalOrganizationChart#278"/>
    <dgm:cxn modelId="{64F4CDC7-5C72-4341-815E-7271FEBABE71}" type="presOf" srcId="{7F63ACE5-BBC4-2948-8504-F8232C50C59A}" destId="{FF856479-0540-B24E-B5E1-3DD7DBAA399B}" srcOrd="1" destOrd="0" presId="urn:microsoft.com/office/officeart/2009/3/layout/HorizontalOrganizationChart#278"/>
    <dgm:cxn modelId="{658C27FF-6CB8-7D4F-BB05-7CBE4BBF71A4}" type="presOf" srcId="{B2827381-48E3-4A49-8B5F-57B51E815EAE}" destId="{C52F206F-A8D1-F841-A03B-4FBB5CF72995}" srcOrd="1" destOrd="0" presId="urn:microsoft.com/office/officeart/2009/3/layout/HorizontalOrganizationChart#278"/>
    <dgm:cxn modelId="{E9D32A86-7A1E-A441-9B91-9B5ECEC5E683}" type="presOf" srcId="{4685CA47-9AC7-E740-98BE-6E7FE0604AE1}" destId="{42A5C67A-A6F4-3542-A303-30B8DD65057D}" srcOrd="0" destOrd="0" presId="urn:microsoft.com/office/officeart/2009/3/layout/HorizontalOrganizationChart#278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50B1AC77-C3F8-4345-95D2-8A57051DD1E0}" type="presOf" srcId="{91871658-5C3D-F04D-A1FC-7A5BB58FC96F}" destId="{EA7032B5-8E6A-E14A-9112-5C08890AFF8F}" srcOrd="0" destOrd="0" presId="urn:microsoft.com/office/officeart/2009/3/layout/HorizontalOrganizationChart#278"/>
    <dgm:cxn modelId="{D647A4CE-99D6-8E4D-B663-A1A07A104079}" type="presOf" srcId="{076712BA-2E50-5848-B677-800F2BFED1A3}" destId="{231E626E-9D05-C545-8995-4896855CFE35}" srcOrd="1" destOrd="0" presId="urn:microsoft.com/office/officeart/2009/3/layout/HorizontalOrganizationChart#278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A3DFA08F-21A2-F646-A293-D4D4AF5A5C7D}" type="presOf" srcId="{B2827381-48E3-4A49-8B5F-57B51E815EAE}" destId="{25F14EB7-6338-6C45-874C-472D5410E015}" srcOrd="0" destOrd="0" presId="urn:microsoft.com/office/officeart/2009/3/layout/HorizontalOrganizationChart#278"/>
    <dgm:cxn modelId="{E61C52FD-8843-5943-A713-0EABEFB31056}" type="presOf" srcId="{C84108CA-1057-DA43-95F3-7CAF5FF654B0}" destId="{2288FD34-22BA-704C-AD92-31F9F855B517}" srcOrd="0" destOrd="0" presId="urn:microsoft.com/office/officeart/2009/3/layout/HorizontalOrganizationChart#278"/>
    <dgm:cxn modelId="{1ABF35EB-A621-8F4B-8F8B-EFFA593905B6}" type="presOf" srcId="{79C81943-C7EC-7749-B6FF-744D2722EEDE}" destId="{625E0A28-F7FF-EF4F-AC04-9C5B6F1A70E3}" srcOrd="0" destOrd="0" presId="urn:microsoft.com/office/officeart/2009/3/layout/HorizontalOrganizationChart#278"/>
    <dgm:cxn modelId="{6F257177-9006-1C47-98B6-C422D45E53A7}" type="presOf" srcId="{65E9E3D3-0537-D643-B784-73F8876D6C02}" destId="{A2E96834-D69F-6C4F-B0B8-656A8D9643B0}" srcOrd="0" destOrd="0" presId="urn:microsoft.com/office/officeart/2009/3/layout/HorizontalOrganizationChart#278"/>
    <dgm:cxn modelId="{6B9C9F5E-CF6F-4F46-8177-36FB52DFEF98}" type="presOf" srcId="{305BB09E-89CA-564D-BA60-5C616963122F}" destId="{1A63EF55-B5BE-084D-AD0E-4AEAA20BF751}" srcOrd="0" destOrd="0" presId="urn:microsoft.com/office/officeart/2009/3/layout/HorizontalOrganizationChart#278"/>
    <dgm:cxn modelId="{3A9D27C2-63EC-CD4A-90C4-579E73292E07}" type="presOf" srcId="{9885791D-5342-D04A-8932-E3ECC25322C4}" destId="{35D0159D-6C7A-7E4A-BBE6-08E07C25397E}" srcOrd="1" destOrd="0" presId="urn:microsoft.com/office/officeart/2009/3/layout/HorizontalOrganizationChart#278"/>
    <dgm:cxn modelId="{65AFE068-8C39-4F4A-97B7-C899C692E53E}" type="presOf" srcId="{9885791D-5342-D04A-8932-E3ECC25322C4}" destId="{4A29E08D-4DED-CC42-9C06-17045CC662CF}" srcOrd="0" destOrd="0" presId="urn:microsoft.com/office/officeart/2009/3/layout/HorizontalOrganizationChart#278"/>
    <dgm:cxn modelId="{42B49959-6FC2-F942-AE06-AF61918ACD00}" type="presOf" srcId="{B4148F00-3A48-0541-9DE6-2805FE8C1B5E}" destId="{D769AE1D-24A9-7141-8B33-344BEC6D5DC1}" srcOrd="0" destOrd="0" presId="urn:microsoft.com/office/officeart/2009/3/layout/HorizontalOrganizationChart#278"/>
    <dgm:cxn modelId="{0BBA8811-9BA0-954C-9053-132063F29337}" type="presOf" srcId="{EE59202F-5D0E-2649-A635-D88BDB0C20B0}" destId="{D0B204A8-B9E8-E643-872F-70A59EAE9CAD}" srcOrd="0" destOrd="0" presId="urn:microsoft.com/office/officeart/2009/3/layout/HorizontalOrganizationChart#278"/>
    <dgm:cxn modelId="{2F0F9D7C-F71A-DF47-8AE3-325DBA4973A2}" type="presParOf" srcId="{2288FD34-22BA-704C-AD92-31F9F855B517}" destId="{4C3D3FAF-518E-6C49-A2C1-2CE3B2C4A287}" srcOrd="0" destOrd="0" presId="urn:microsoft.com/office/officeart/2009/3/layout/HorizontalOrganizationChart#278"/>
    <dgm:cxn modelId="{32BF1E40-3B16-C04D-9041-351282E8315A}" type="presParOf" srcId="{4C3D3FAF-518E-6C49-A2C1-2CE3B2C4A287}" destId="{9DB823C8-46C1-AF49-9DF9-A9BE2BEB89AE}" srcOrd="0" destOrd="0" presId="urn:microsoft.com/office/officeart/2009/3/layout/HorizontalOrganizationChart#278"/>
    <dgm:cxn modelId="{9166EE2D-42F1-2845-AA88-3746565256D9}" type="presParOf" srcId="{9DB823C8-46C1-AF49-9DF9-A9BE2BEB89AE}" destId="{A2E96834-D69F-6C4F-B0B8-656A8D9643B0}" srcOrd="0" destOrd="0" presId="urn:microsoft.com/office/officeart/2009/3/layout/HorizontalOrganizationChart#278"/>
    <dgm:cxn modelId="{A28CB7EE-D71B-4D49-9F86-162179E39824}" type="presParOf" srcId="{9DB823C8-46C1-AF49-9DF9-A9BE2BEB89AE}" destId="{68DA386D-1296-CD45-AEE7-31F56F68D37D}" srcOrd="1" destOrd="0" presId="urn:microsoft.com/office/officeart/2009/3/layout/HorizontalOrganizationChart#278"/>
    <dgm:cxn modelId="{68621565-4558-274F-BD4A-D5C63810C508}" type="presParOf" srcId="{4C3D3FAF-518E-6C49-A2C1-2CE3B2C4A287}" destId="{896EDC34-08D4-F943-8ECB-6CB25D39512A}" srcOrd="1" destOrd="0" presId="urn:microsoft.com/office/officeart/2009/3/layout/HorizontalOrganizationChart#278"/>
    <dgm:cxn modelId="{3F2E7839-EF71-A648-9050-EA8D2F769CB7}" type="presParOf" srcId="{896EDC34-08D4-F943-8ECB-6CB25D39512A}" destId="{EA7032B5-8E6A-E14A-9112-5C08890AFF8F}" srcOrd="0" destOrd="0" presId="urn:microsoft.com/office/officeart/2009/3/layout/HorizontalOrganizationChart#278"/>
    <dgm:cxn modelId="{F2D0A8AD-8785-FC4B-AAE6-ACA3D85465D7}" type="presParOf" srcId="{896EDC34-08D4-F943-8ECB-6CB25D39512A}" destId="{DF10D381-A89F-3846-922C-37CCBCB21D49}" srcOrd="1" destOrd="0" presId="urn:microsoft.com/office/officeart/2009/3/layout/HorizontalOrganizationChart#278"/>
    <dgm:cxn modelId="{01DD0B6B-0C72-A746-B2A7-AAC8D76FBEF0}" type="presParOf" srcId="{DF10D381-A89F-3846-922C-37CCBCB21D49}" destId="{D583B74B-E3F2-744F-AEDA-F599741356C8}" srcOrd="0" destOrd="0" presId="urn:microsoft.com/office/officeart/2009/3/layout/HorizontalOrganizationChart#278"/>
    <dgm:cxn modelId="{B12922AC-C99F-0146-A36C-1CBB4F38F4A9}" type="presParOf" srcId="{D583B74B-E3F2-744F-AEDA-F599741356C8}" destId="{42A5C67A-A6F4-3542-A303-30B8DD65057D}" srcOrd="0" destOrd="0" presId="urn:microsoft.com/office/officeart/2009/3/layout/HorizontalOrganizationChart#278"/>
    <dgm:cxn modelId="{51A74E8B-5A7C-FE4E-8130-9496FC458023}" type="presParOf" srcId="{D583B74B-E3F2-744F-AEDA-F599741356C8}" destId="{159FA9EF-79C1-E544-9199-2809346B57B3}" srcOrd="1" destOrd="0" presId="urn:microsoft.com/office/officeart/2009/3/layout/HorizontalOrganizationChart#278"/>
    <dgm:cxn modelId="{D9E07A72-2C01-1541-87EB-7FF8F848FEAF}" type="presParOf" srcId="{DF10D381-A89F-3846-922C-37CCBCB21D49}" destId="{57E3D6CE-58A9-3B4F-BDEF-1CC63E43482F}" srcOrd="1" destOrd="0" presId="urn:microsoft.com/office/officeart/2009/3/layout/HorizontalOrganizationChart#278"/>
    <dgm:cxn modelId="{D713306C-7301-2C42-AF17-49D46AB3D72B}" type="presParOf" srcId="{57E3D6CE-58A9-3B4F-BDEF-1CC63E43482F}" destId="{D0B204A8-B9E8-E643-872F-70A59EAE9CAD}" srcOrd="0" destOrd="0" presId="urn:microsoft.com/office/officeart/2009/3/layout/HorizontalOrganizationChart#278"/>
    <dgm:cxn modelId="{8A61D666-C519-574F-997B-D5641D341BC9}" type="presParOf" srcId="{57E3D6CE-58A9-3B4F-BDEF-1CC63E43482F}" destId="{668339D2-AA89-7846-A396-8B9674F019DD}" srcOrd="1" destOrd="0" presId="urn:microsoft.com/office/officeart/2009/3/layout/HorizontalOrganizationChart#278"/>
    <dgm:cxn modelId="{73847992-A66A-BD4C-A654-EA81D81504D8}" type="presParOf" srcId="{668339D2-AA89-7846-A396-8B9674F019DD}" destId="{B200EBD8-B627-E449-8B0D-F970F0AC2256}" srcOrd="0" destOrd="0" presId="urn:microsoft.com/office/officeart/2009/3/layout/HorizontalOrganizationChart#278"/>
    <dgm:cxn modelId="{0D87D135-FB5D-9642-8EE8-63259D4E3AEA}" type="presParOf" srcId="{B200EBD8-B627-E449-8B0D-F970F0AC2256}" destId="{4A29E08D-4DED-CC42-9C06-17045CC662CF}" srcOrd="0" destOrd="0" presId="urn:microsoft.com/office/officeart/2009/3/layout/HorizontalOrganizationChart#278"/>
    <dgm:cxn modelId="{48C406F1-4334-DC47-97C7-830913117A19}" type="presParOf" srcId="{B200EBD8-B627-E449-8B0D-F970F0AC2256}" destId="{35D0159D-6C7A-7E4A-BBE6-08E07C25397E}" srcOrd="1" destOrd="0" presId="urn:microsoft.com/office/officeart/2009/3/layout/HorizontalOrganizationChart#278"/>
    <dgm:cxn modelId="{AEF77C4A-FFE1-ED46-A8EF-FE1E3CD1F257}" type="presParOf" srcId="{668339D2-AA89-7846-A396-8B9674F019DD}" destId="{55E83D98-238A-794D-BF07-C4E94E05827C}" srcOrd="1" destOrd="0" presId="urn:microsoft.com/office/officeart/2009/3/layout/HorizontalOrganizationChart#278"/>
    <dgm:cxn modelId="{8CD0673B-AB54-D343-A47C-FA68E546C9AF}" type="presParOf" srcId="{668339D2-AA89-7846-A396-8B9674F019DD}" destId="{C193A77F-8104-434C-9570-57A366849A08}" srcOrd="2" destOrd="0" presId="urn:microsoft.com/office/officeart/2009/3/layout/HorizontalOrganizationChart#278"/>
    <dgm:cxn modelId="{9D5F3144-EB07-0448-829C-2F0E3D4079F8}" type="presParOf" srcId="{57E3D6CE-58A9-3B4F-BDEF-1CC63E43482F}" destId="{199E7C18-39A1-9F4B-A107-C8E2CD500D3B}" srcOrd="2" destOrd="0" presId="urn:microsoft.com/office/officeart/2009/3/layout/HorizontalOrganizationChart#278"/>
    <dgm:cxn modelId="{C5F0104D-C4E7-ED4E-A51B-9DF51CF7953A}" type="presParOf" srcId="{57E3D6CE-58A9-3B4F-BDEF-1CC63E43482F}" destId="{E01BAA06-165E-A945-BC05-FE0D4BAC53C9}" srcOrd="3" destOrd="0" presId="urn:microsoft.com/office/officeart/2009/3/layout/HorizontalOrganizationChart#278"/>
    <dgm:cxn modelId="{436D69FA-6B14-1941-8DA0-346E3F7D828E}" type="presParOf" srcId="{E01BAA06-165E-A945-BC05-FE0D4BAC53C9}" destId="{F35B4F65-5311-D64A-AE4E-01DD26F52FA8}" srcOrd="0" destOrd="0" presId="urn:microsoft.com/office/officeart/2009/3/layout/HorizontalOrganizationChart#278"/>
    <dgm:cxn modelId="{4C9CCD81-DAB8-6745-8F3E-1F78BA95E626}" type="presParOf" srcId="{F35B4F65-5311-D64A-AE4E-01DD26F52FA8}" destId="{BE9B9E0B-EF28-014C-802F-A2AE8458C85F}" srcOrd="0" destOrd="0" presId="urn:microsoft.com/office/officeart/2009/3/layout/HorizontalOrganizationChart#278"/>
    <dgm:cxn modelId="{2C84B98F-D8BB-5746-AFC7-FF122CF4E532}" type="presParOf" srcId="{F35B4F65-5311-D64A-AE4E-01DD26F52FA8}" destId="{FF856479-0540-B24E-B5E1-3DD7DBAA399B}" srcOrd="1" destOrd="0" presId="urn:microsoft.com/office/officeart/2009/3/layout/HorizontalOrganizationChart#278"/>
    <dgm:cxn modelId="{A28064D8-4B91-6440-AC3F-9FD4CB0FA4D8}" type="presParOf" srcId="{E01BAA06-165E-A945-BC05-FE0D4BAC53C9}" destId="{19105398-B91C-FE44-920B-8F8FAECC38D7}" srcOrd="1" destOrd="0" presId="urn:microsoft.com/office/officeart/2009/3/layout/HorizontalOrganizationChart#278"/>
    <dgm:cxn modelId="{2764DBCF-9992-1740-BFD9-A5B5A9827F20}" type="presParOf" srcId="{E01BAA06-165E-A945-BC05-FE0D4BAC53C9}" destId="{383A2B50-D584-D044-92AF-7E85750E41D8}" srcOrd="2" destOrd="0" presId="urn:microsoft.com/office/officeart/2009/3/layout/HorizontalOrganizationChart#278"/>
    <dgm:cxn modelId="{FE545FC8-BD4D-324A-BC60-CC00D0BB02E6}" type="presParOf" srcId="{DF10D381-A89F-3846-922C-37CCBCB21D49}" destId="{D72D3F25-335E-B94E-A54E-CC9ABCE68324}" srcOrd="2" destOrd="0" presId="urn:microsoft.com/office/officeart/2009/3/layout/HorizontalOrganizationChart#278"/>
    <dgm:cxn modelId="{8DD5EF5A-6B0A-314D-84F7-579A55A9C0BF}" type="presParOf" srcId="{896EDC34-08D4-F943-8ECB-6CB25D39512A}" destId="{D769AE1D-24A9-7141-8B33-344BEC6D5DC1}" srcOrd="2" destOrd="0" presId="urn:microsoft.com/office/officeart/2009/3/layout/HorizontalOrganizationChart#278"/>
    <dgm:cxn modelId="{83BFB5F1-A0BA-9942-A783-BB454B796A33}" type="presParOf" srcId="{896EDC34-08D4-F943-8ECB-6CB25D39512A}" destId="{86A493E2-0E33-0045-A45D-CF7F96341E11}" srcOrd="3" destOrd="0" presId="urn:microsoft.com/office/officeart/2009/3/layout/HorizontalOrganizationChart#278"/>
    <dgm:cxn modelId="{0E1E46A0-1E31-4C4C-A4DF-6E4787B79035}" type="presParOf" srcId="{86A493E2-0E33-0045-A45D-CF7F96341E11}" destId="{393C0281-3FE2-D94C-B521-6396274A946F}" srcOrd="0" destOrd="0" presId="urn:microsoft.com/office/officeart/2009/3/layout/HorizontalOrganizationChart#278"/>
    <dgm:cxn modelId="{577D057E-35C1-D942-863D-5DE141766A00}" type="presParOf" srcId="{393C0281-3FE2-D94C-B521-6396274A946F}" destId="{1A63EF55-B5BE-084D-AD0E-4AEAA20BF751}" srcOrd="0" destOrd="0" presId="urn:microsoft.com/office/officeart/2009/3/layout/HorizontalOrganizationChart#278"/>
    <dgm:cxn modelId="{1A5651D2-736E-4045-BAF0-C315C28D1A08}" type="presParOf" srcId="{393C0281-3FE2-D94C-B521-6396274A946F}" destId="{1A0203F5-58B5-D34E-A9AA-DBD26E9E265F}" srcOrd="1" destOrd="0" presId="urn:microsoft.com/office/officeart/2009/3/layout/HorizontalOrganizationChart#278"/>
    <dgm:cxn modelId="{A833F7BE-5E47-B94E-9BEC-74633B4FD1C2}" type="presParOf" srcId="{86A493E2-0E33-0045-A45D-CF7F96341E11}" destId="{C9BBEBB2-3F99-8C47-BEB2-68F7FA896546}" srcOrd="1" destOrd="0" presId="urn:microsoft.com/office/officeart/2009/3/layout/HorizontalOrganizationChart#278"/>
    <dgm:cxn modelId="{7A1C954E-4D52-994F-AE50-E56C87F70DF3}" type="presParOf" srcId="{C9BBEBB2-3F99-8C47-BEB2-68F7FA896546}" destId="{625E0A28-F7FF-EF4F-AC04-9C5B6F1A70E3}" srcOrd="0" destOrd="0" presId="urn:microsoft.com/office/officeart/2009/3/layout/HorizontalOrganizationChart#278"/>
    <dgm:cxn modelId="{D337359E-5083-7348-90C3-65913CB08A9A}" type="presParOf" srcId="{C9BBEBB2-3F99-8C47-BEB2-68F7FA896546}" destId="{42786CA7-89CF-2741-91ED-83131E71C7BA}" srcOrd="1" destOrd="0" presId="urn:microsoft.com/office/officeart/2009/3/layout/HorizontalOrganizationChart#278"/>
    <dgm:cxn modelId="{53254862-9805-444F-9542-BF8541519B1E}" type="presParOf" srcId="{42786CA7-89CF-2741-91ED-83131E71C7BA}" destId="{ED713B1B-9ABC-F84A-AFA6-9B2E05E9F00F}" srcOrd="0" destOrd="0" presId="urn:microsoft.com/office/officeart/2009/3/layout/HorizontalOrganizationChart#278"/>
    <dgm:cxn modelId="{584F2382-EF69-2345-AD47-F8E4C69C4ECD}" type="presParOf" srcId="{ED713B1B-9ABC-F84A-AFA6-9B2E05E9F00F}" destId="{25F14EB7-6338-6C45-874C-472D5410E015}" srcOrd="0" destOrd="0" presId="urn:microsoft.com/office/officeart/2009/3/layout/HorizontalOrganizationChart#278"/>
    <dgm:cxn modelId="{E6901425-4B1E-CC4E-AD23-39B7C382C2B9}" type="presParOf" srcId="{ED713B1B-9ABC-F84A-AFA6-9B2E05E9F00F}" destId="{C52F206F-A8D1-F841-A03B-4FBB5CF72995}" srcOrd="1" destOrd="0" presId="urn:microsoft.com/office/officeart/2009/3/layout/HorizontalOrganizationChart#278"/>
    <dgm:cxn modelId="{FC187653-B134-5941-A5EF-117FFCD43073}" type="presParOf" srcId="{42786CA7-89CF-2741-91ED-83131E71C7BA}" destId="{684CF097-0FC7-0B42-9F55-F4E13D3909B0}" srcOrd="1" destOrd="0" presId="urn:microsoft.com/office/officeart/2009/3/layout/HorizontalOrganizationChart#278"/>
    <dgm:cxn modelId="{DE43908F-8731-1046-A767-7CCCBFD283E2}" type="presParOf" srcId="{42786CA7-89CF-2741-91ED-83131E71C7BA}" destId="{F430FDAE-646A-D447-B610-42E856D146E1}" srcOrd="2" destOrd="0" presId="urn:microsoft.com/office/officeart/2009/3/layout/HorizontalOrganizationChart#278"/>
    <dgm:cxn modelId="{3345BEDE-15D5-0D4A-AFED-0F86829F8C03}" type="presParOf" srcId="{C9BBEBB2-3F99-8C47-BEB2-68F7FA896546}" destId="{9AB3D75D-1FF8-D443-8462-BFA587E2FF19}" srcOrd="2" destOrd="0" presId="urn:microsoft.com/office/officeart/2009/3/layout/HorizontalOrganizationChart#278"/>
    <dgm:cxn modelId="{98214CCD-A79A-FC49-A295-60F0A9AD048F}" type="presParOf" srcId="{C9BBEBB2-3F99-8C47-BEB2-68F7FA896546}" destId="{9DB71EE7-1BB5-3E42-BDFD-1ECB463D08DE}" srcOrd="3" destOrd="0" presId="urn:microsoft.com/office/officeart/2009/3/layout/HorizontalOrganizationChart#278"/>
    <dgm:cxn modelId="{7861EBA9-5920-094C-8DB5-4BC7CA575C7F}" type="presParOf" srcId="{9DB71EE7-1BB5-3E42-BDFD-1ECB463D08DE}" destId="{D094ACBD-E56B-FC4E-B904-34BC5A9C4ACF}" srcOrd="0" destOrd="0" presId="urn:microsoft.com/office/officeart/2009/3/layout/HorizontalOrganizationChart#278"/>
    <dgm:cxn modelId="{6F79CF44-31EE-4346-B5F0-1203BFD3172F}" type="presParOf" srcId="{D094ACBD-E56B-FC4E-B904-34BC5A9C4ACF}" destId="{F261DBFB-B23B-EA4C-B747-4D3ED5B498FB}" srcOrd="0" destOrd="0" presId="urn:microsoft.com/office/officeart/2009/3/layout/HorizontalOrganizationChart#278"/>
    <dgm:cxn modelId="{2092EF16-28F4-BF40-A19E-1F2C1A19A176}" type="presParOf" srcId="{D094ACBD-E56B-FC4E-B904-34BC5A9C4ACF}" destId="{231E626E-9D05-C545-8995-4896855CFE35}" srcOrd="1" destOrd="0" presId="urn:microsoft.com/office/officeart/2009/3/layout/HorizontalOrganizationChart#278"/>
    <dgm:cxn modelId="{EC775DF2-FF93-104D-B733-EA5E2A577AE4}" type="presParOf" srcId="{9DB71EE7-1BB5-3E42-BDFD-1ECB463D08DE}" destId="{3E0DF2F4-9FFB-A54A-AD6D-D0227C08B46E}" srcOrd="1" destOrd="0" presId="urn:microsoft.com/office/officeart/2009/3/layout/HorizontalOrganizationChart#278"/>
    <dgm:cxn modelId="{B7496BDF-10E0-F148-B493-8E0113694976}" type="presParOf" srcId="{9DB71EE7-1BB5-3E42-BDFD-1ECB463D08DE}" destId="{7448033A-F3D2-1747-BF19-9326A461E6F8}" srcOrd="2" destOrd="0" presId="urn:microsoft.com/office/officeart/2009/3/layout/HorizontalOrganizationChart#278"/>
    <dgm:cxn modelId="{BDF7C8BB-3265-944F-99FB-2A9E24E0C170}" type="presParOf" srcId="{86A493E2-0E33-0045-A45D-CF7F96341E11}" destId="{FD7C51B7-E235-FF4A-8CE2-9903CD0D5701}" srcOrd="2" destOrd="0" presId="urn:microsoft.com/office/officeart/2009/3/layout/HorizontalOrganizationChart#278"/>
    <dgm:cxn modelId="{64929753-53E6-CF40-86C2-8FE5D976E3DF}" type="presParOf" srcId="{4C3D3FAF-518E-6C49-A2C1-2CE3B2C4A287}" destId="{8C04021C-E693-0040-8651-B19E85018D01}" srcOrd="2" destOrd="0" presId="urn:microsoft.com/office/officeart/2009/3/layout/HorizontalOrganizationChart#27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79" loCatId="" qsTypeId="urn:microsoft.com/office/officeart/2005/8/quickstyle/simple1#307" qsCatId="simple" csTypeId="urn:microsoft.com/office/officeart/2005/8/colors/accent5_1#307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r>
            <a:rPr lang="en-US" altLang="zh-CN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35301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1472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9108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6166BA6C-46E7-564F-A210-2A8BE1BD90C8}" type="presOf" srcId="{7F63ACE5-BBC4-2948-8504-F8232C50C59A}" destId="{BE9B9E0B-EF28-014C-802F-A2AE8458C85F}" srcOrd="0" destOrd="0" presId="urn:microsoft.com/office/officeart/2009/3/layout/HorizontalOrganizationChart#279"/>
    <dgm:cxn modelId="{15B1AB8E-5F6A-6E46-9E29-85D9F50053C7}" type="presOf" srcId="{4685CA47-9AC7-E740-98BE-6E7FE0604AE1}" destId="{42A5C67A-A6F4-3542-A303-30B8DD65057D}" srcOrd="0" destOrd="0" presId="urn:microsoft.com/office/officeart/2009/3/layout/HorizontalOrganizationChart#279"/>
    <dgm:cxn modelId="{F9748AE7-EABE-FB46-839B-D25586DD822B}" type="presOf" srcId="{B4148F00-3A48-0541-9DE6-2805FE8C1B5E}" destId="{D769AE1D-24A9-7141-8B33-344BEC6D5DC1}" srcOrd="0" destOrd="0" presId="urn:microsoft.com/office/officeart/2009/3/layout/HorizontalOrganizationChart#279"/>
    <dgm:cxn modelId="{BE4B0051-7C92-654C-833F-1073B63829C1}" type="presOf" srcId="{EE59202F-5D0E-2649-A635-D88BDB0C20B0}" destId="{D0B204A8-B9E8-E643-872F-70A59EAE9CAD}" srcOrd="0" destOrd="0" presId="urn:microsoft.com/office/officeart/2009/3/layout/HorizontalOrganizationChart#279"/>
    <dgm:cxn modelId="{94304EB0-CAEF-6D49-B984-192F5383924F}" type="presOf" srcId="{9885791D-5342-D04A-8932-E3ECC25322C4}" destId="{35D0159D-6C7A-7E4A-BBE6-08E07C25397E}" srcOrd="1" destOrd="0" presId="urn:microsoft.com/office/officeart/2009/3/layout/HorizontalOrganizationChart#279"/>
    <dgm:cxn modelId="{AA85BDA4-D39B-5A4A-A430-794342DD633D}" type="presOf" srcId="{C84108CA-1057-DA43-95F3-7CAF5FF654B0}" destId="{2288FD34-22BA-704C-AD92-31F9F855B517}" srcOrd="0" destOrd="0" presId="urn:microsoft.com/office/officeart/2009/3/layout/HorizontalOrganizationChart#279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F73604BE-6C84-1942-8833-AF89EED03F73}" type="presOf" srcId="{91871658-5C3D-F04D-A1FC-7A5BB58FC96F}" destId="{EA7032B5-8E6A-E14A-9112-5C08890AFF8F}" srcOrd="0" destOrd="0" presId="urn:microsoft.com/office/officeart/2009/3/layout/HorizontalOrganizationChart#279"/>
    <dgm:cxn modelId="{02D04581-E514-294E-B259-C39E01D97595}" type="presOf" srcId="{65E9E3D3-0537-D643-B784-73F8876D6C02}" destId="{68DA386D-1296-CD45-AEE7-31F56F68D37D}" srcOrd="1" destOrd="0" presId="urn:microsoft.com/office/officeart/2009/3/layout/HorizontalOrganizationChart#279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ADA04433-4538-4744-A00B-BEDC1D7B4592}" type="presOf" srcId="{65E9E3D3-0537-D643-B784-73F8876D6C02}" destId="{A2E96834-D69F-6C4F-B0B8-656A8D9643B0}" srcOrd="0" destOrd="0" presId="urn:microsoft.com/office/officeart/2009/3/layout/HorizontalOrganizationChart#279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6C25DD74-D8C7-184B-83C0-27158F26BC82}" type="presOf" srcId="{7F63ACE5-BBC4-2948-8504-F8232C50C59A}" destId="{FF856479-0540-B24E-B5E1-3DD7DBAA399B}" srcOrd="1" destOrd="0" presId="urn:microsoft.com/office/officeart/2009/3/layout/HorizontalOrganizationChart#279"/>
    <dgm:cxn modelId="{F1191E93-42BB-2E47-9715-1DF00FAF9110}" type="presOf" srcId="{305BB09E-89CA-564D-BA60-5C616963122F}" destId="{1A0203F5-58B5-D34E-A9AA-DBD26E9E265F}" srcOrd="1" destOrd="0" presId="urn:microsoft.com/office/officeart/2009/3/layout/HorizontalOrganizationChart#279"/>
    <dgm:cxn modelId="{B42FBC87-21FB-A945-BDB0-A3514BC844BC}" type="presOf" srcId="{305BB09E-89CA-564D-BA60-5C616963122F}" destId="{1A63EF55-B5BE-084D-AD0E-4AEAA20BF751}" srcOrd="0" destOrd="0" presId="urn:microsoft.com/office/officeart/2009/3/layout/HorizontalOrganizationChart#279"/>
    <dgm:cxn modelId="{6119EE78-2216-FE43-9438-B43D8CD26CFE}" type="presOf" srcId="{9885791D-5342-D04A-8932-E3ECC25322C4}" destId="{4A29E08D-4DED-CC42-9C06-17045CC662CF}" srcOrd="0" destOrd="0" presId="urn:microsoft.com/office/officeart/2009/3/layout/HorizontalOrganizationChart#279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D87EEBE1-10C1-B14E-944E-336952BBAA38}" type="presOf" srcId="{5ED491BA-EB6A-0247-88C9-904A7B761D63}" destId="{199E7C18-39A1-9F4B-A107-C8E2CD500D3B}" srcOrd="0" destOrd="0" presId="urn:microsoft.com/office/officeart/2009/3/layout/HorizontalOrganizationChart#279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A15570A7-2C74-B74E-9A00-DF5B4052E045}" type="presOf" srcId="{4685CA47-9AC7-E740-98BE-6E7FE0604AE1}" destId="{159FA9EF-79C1-E544-9199-2809346B57B3}" srcOrd="1" destOrd="0" presId="urn:microsoft.com/office/officeart/2009/3/layout/HorizontalOrganizationChart#279"/>
    <dgm:cxn modelId="{AB579739-E9B5-2546-A05B-BE1AFC9D9719}" type="presParOf" srcId="{2288FD34-22BA-704C-AD92-31F9F855B517}" destId="{4C3D3FAF-518E-6C49-A2C1-2CE3B2C4A287}" srcOrd="0" destOrd="0" presId="urn:microsoft.com/office/officeart/2009/3/layout/HorizontalOrganizationChart#279"/>
    <dgm:cxn modelId="{CE1389D7-70E7-E341-B9FF-B551ADC362AF}" type="presParOf" srcId="{4C3D3FAF-518E-6C49-A2C1-2CE3B2C4A287}" destId="{9DB823C8-46C1-AF49-9DF9-A9BE2BEB89AE}" srcOrd="0" destOrd="0" presId="urn:microsoft.com/office/officeart/2009/3/layout/HorizontalOrganizationChart#279"/>
    <dgm:cxn modelId="{3841B38E-9E23-D847-917B-D8CAACB78836}" type="presParOf" srcId="{9DB823C8-46C1-AF49-9DF9-A9BE2BEB89AE}" destId="{A2E96834-D69F-6C4F-B0B8-656A8D9643B0}" srcOrd="0" destOrd="0" presId="urn:microsoft.com/office/officeart/2009/3/layout/HorizontalOrganizationChart#279"/>
    <dgm:cxn modelId="{C7CF17BE-91C5-6C45-9839-22554D1E5AD1}" type="presParOf" srcId="{9DB823C8-46C1-AF49-9DF9-A9BE2BEB89AE}" destId="{68DA386D-1296-CD45-AEE7-31F56F68D37D}" srcOrd="1" destOrd="0" presId="urn:microsoft.com/office/officeart/2009/3/layout/HorizontalOrganizationChart#279"/>
    <dgm:cxn modelId="{F2965FF1-31A4-114D-A3D9-4C456CD00B52}" type="presParOf" srcId="{4C3D3FAF-518E-6C49-A2C1-2CE3B2C4A287}" destId="{896EDC34-08D4-F943-8ECB-6CB25D39512A}" srcOrd="1" destOrd="0" presId="urn:microsoft.com/office/officeart/2009/3/layout/HorizontalOrganizationChart#279"/>
    <dgm:cxn modelId="{11168F7C-0BB9-8743-80E5-96FA7DF3C3B2}" type="presParOf" srcId="{896EDC34-08D4-F943-8ECB-6CB25D39512A}" destId="{EA7032B5-8E6A-E14A-9112-5C08890AFF8F}" srcOrd="0" destOrd="0" presId="urn:microsoft.com/office/officeart/2009/3/layout/HorizontalOrganizationChart#279"/>
    <dgm:cxn modelId="{E5A858A9-9D29-F344-A4BE-FC6623541293}" type="presParOf" srcId="{896EDC34-08D4-F943-8ECB-6CB25D39512A}" destId="{DF10D381-A89F-3846-922C-37CCBCB21D49}" srcOrd="1" destOrd="0" presId="urn:microsoft.com/office/officeart/2009/3/layout/HorizontalOrganizationChart#279"/>
    <dgm:cxn modelId="{1C150AE6-EF6F-C246-9DB3-331832D81E11}" type="presParOf" srcId="{DF10D381-A89F-3846-922C-37CCBCB21D49}" destId="{D583B74B-E3F2-744F-AEDA-F599741356C8}" srcOrd="0" destOrd="0" presId="urn:microsoft.com/office/officeart/2009/3/layout/HorizontalOrganizationChart#279"/>
    <dgm:cxn modelId="{708245E3-DC21-B047-8E8F-4F1B0F0DA841}" type="presParOf" srcId="{D583B74B-E3F2-744F-AEDA-F599741356C8}" destId="{42A5C67A-A6F4-3542-A303-30B8DD65057D}" srcOrd="0" destOrd="0" presId="urn:microsoft.com/office/officeart/2009/3/layout/HorizontalOrganizationChart#279"/>
    <dgm:cxn modelId="{7F8BD160-6523-BA4E-BEC7-2E244FE1533A}" type="presParOf" srcId="{D583B74B-E3F2-744F-AEDA-F599741356C8}" destId="{159FA9EF-79C1-E544-9199-2809346B57B3}" srcOrd="1" destOrd="0" presId="urn:microsoft.com/office/officeart/2009/3/layout/HorizontalOrganizationChart#279"/>
    <dgm:cxn modelId="{23A7332C-4D8C-B449-88EF-F5B4637B769A}" type="presParOf" srcId="{DF10D381-A89F-3846-922C-37CCBCB21D49}" destId="{57E3D6CE-58A9-3B4F-BDEF-1CC63E43482F}" srcOrd="1" destOrd="0" presId="urn:microsoft.com/office/officeart/2009/3/layout/HorizontalOrganizationChart#279"/>
    <dgm:cxn modelId="{3F21CB66-1137-C04A-8675-F135B59DE30C}" type="presParOf" srcId="{57E3D6CE-58A9-3B4F-BDEF-1CC63E43482F}" destId="{D0B204A8-B9E8-E643-872F-70A59EAE9CAD}" srcOrd="0" destOrd="0" presId="urn:microsoft.com/office/officeart/2009/3/layout/HorizontalOrganizationChart#279"/>
    <dgm:cxn modelId="{0F59D418-46BC-1A45-836F-E72B5F015230}" type="presParOf" srcId="{57E3D6CE-58A9-3B4F-BDEF-1CC63E43482F}" destId="{668339D2-AA89-7846-A396-8B9674F019DD}" srcOrd="1" destOrd="0" presId="urn:microsoft.com/office/officeart/2009/3/layout/HorizontalOrganizationChart#279"/>
    <dgm:cxn modelId="{DD9502E9-0BCB-1148-B824-7015E99359BB}" type="presParOf" srcId="{668339D2-AA89-7846-A396-8B9674F019DD}" destId="{B200EBD8-B627-E449-8B0D-F970F0AC2256}" srcOrd="0" destOrd="0" presId="urn:microsoft.com/office/officeart/2009/3/layout/HorizontalOrganizationChart#279"/>
    <dgm:cxn modelId="{3504BE9D-5BDC-3D4B-BA93-D7F4D62EDAE1}" type="presParOf" srcId="{B200EBD8-B627-E449-8B0D-F970F0AC2256}" destId="{4A29E08D-4DED-CC42-9C06-17045CC662CF}" srcOrd="0" destOrd="0" presId="urn:microsoft.com/office/officeart/2009/3/layout/HorizontalOrganizationChart#279"/>
    <dgm:cxn modelId="{A588E026-53CF-9842-8574-5B3B26F0AF6E}" type="presParOf" srcId="{B200EBD8-B627-E449-8B0D-F970F0AC2256}" destId="{35D0159D-6C7A-7E4A-BBE6-08E07C25397E}" srcOrd="1" destOrd="0" presId="urn:microsoft.com/office/officeart/2009/3/layout/HorizontalOrganizationChart#279"/>
    <dgm:cxn modelId="{4E353665-077F-434F-BF3D-C7D179B5A14A}" type="presParOf" srcId="{668339D2-AA89-7846-A396-8B9674F019DD}" destId="{55E83D98-238A-794D-BF07-C4E94E05827C}" srcOrd="1" destOrd="0" presId="urn:microsoft.com/office/officeart/2009/3/layout/HorizontalOrganizationChart#279"/>
    <dgm:cxn modelId="{23EDBD41-2225-2A45-A111-AB2393F68D9C}" type="presParOf" srcId="{668339D2-AA89-7846-A396-8B9674F019DD}" destId="{C193A77F-8104-434C-9570-57A366849A08}" srcOrd="2" destOrd="0" presId="urn:microsoft.com/office/officeart/2009/3/layout/HorizontalOrganizationChart#279"/>
    <dgm:cxn modelId="{E32312A6-B101-C04E-8797-58E40210A49B}" type="presParOf" srcId="{57E3D6CE-58A9-3B4F-BDEF-1CC63E43482F}" destId="{199E7C18-39A1-9F4B-A107-C8E2CD500D3B}" srcOrd="2" destOrd="0" presId="urn:microsoft.com/office/officeart/2009/3/layout/HorizontalOrganizationChart#279"/>
    <dgm:cxn modelId="{873FD84B-EBCE-0541-987D-A4E3E147E7EE}" type="presParOf" srcId="{57E3D6CE-58A9-3B4F-BDEF-1CC63E43482F}" destId="{E01BAA06-165E-A945-BC05-FE0D4BAC53C9}" srcOrd="3" destOrd="0" presId="urn:microsoft.com/office/officeart/2009/3/layout/HorizontalOrganizationChart#279"/>
    <dgm:cxn modelId="{077DD134-96B5-C84A-A608-39F35CBEDE72}" type="presParOf" srcId="{E01BAA06-165E-A945-BC05-FE0D4BAC53C9}" destId="{F35B4F65-5311-D64A-AE4E-01DD26F52FA8}" srcOrd="0" destOrd="0" presId="urn:microsoft.com/office/officeart/2009/3/layout/HorizontalOrganizationChart#279"/>
    <dgm:cxn modelId="{EA7AA5CD-6B0F-6847-8E75-D2071100FDAC}" type="presParOf" srcId="{F35B4F65-5311-D64A-AE4E-01DD26F52FA8}" destId="{BE9B9E0B-EF28-014C-802F-A2AE8458C85F}" srcOrd="0" destOrd="0" presId="urn:microsoft.com/office/officeart/2009/3/layout/HorizontalOrganizationChart#279"/>
    <dgm:cxn modelId="{42D5D22F-9C46-3A4A-82DD-730C6BF72170}" type="presParOf" srcId="{F35B4F65-5311-D64A-AE4E-01DD26F52FA8}" destId="{FF856479-0540-B24E-B5E1-3DD7DBAA399B}" srcOrd="1" destOrd="0" presId="urn:microsoft.com/office/officeart/2009/3/layout/HorizontalOrganizationChart#279"/>
    <dgm:cxn modelId="{2DFF66B3-79CE-A74A-BA45-3DBB4512039B}" type="presParOf" srcId="{E01BAA06-165E-A945-BC05-FE0D4BAC53C9}" destId="{19105398-B91C-FE44-920B-8F8FAECC38D7}" srcOrd="1" destOrd="0" presId="urn:microsoft.com/office/officeart/2009/3/layout/HorizontalOrganizationChart#279"/>
    <dgm:cxn modelId="{57238B73-B59E-2D43-BD98-AE3548B026B5}" type="presParOf" srcId="{E01BAA06-165E-A945-BC05-FE0D4BAC53C9}" destId="{383A2B50-D584-D044-92AF-7E85750E41D8}" srcOrd="2" destOrd="0" presId="urn:microsoft.com/office/officeart/2009/3/layout/HorizontalOrganizationChart#279"/>
    <dgm:cxn modelId="{B302A6AC-B2DA-304F-ADBF-D5A64BF3D83A}" type="presParOf" srcId="{DF10D381-A89F-3846-922C-37CCBCB21D49}" destId="{D72D3F25-335E-B94E-A54E-CC9ABCE68324}" srcOrd="2" destOrd="0" presId="urn:microsoft.com/office/officeart/2009/3/layout/HorizontalOrganizationChart#279"/>
    <dgm:cxn modelId="{4CB61F09-7C14-7D40-9147-AD113E56F987}" type="presParOf" srcId="{896EDC34-08D4-F943-8ECB-6CB25D39512A}" destId="{D769AE1D-24A9-7141-8B33-344BEC6D5DC1}" srcOrd="2" destOrd="0" presId="urn:microsoft.com/office/officeart/2009/3/layout/HorizontalOrganizationChart#279"/>
    <dgm:cxn modelId="{773BD135-7E1D-4245-A28A-040267EA3875}" type="presParOf" srcId="{896EDC34-08D4-F943-8ECB-6CB25D39512A}" destId="{86A493E2-0E33-0045-A45D-CF7F96341E11}" srcOrd="3" destOrd="0" presId="urn:microsoft.com/office/officeart/2009/3/layout/HorizontalOrganizationChart#279"/>
    <dgm:cxn modelId="{99C9450A-3616-9B47-8187-8EF4A044E159}" type="presParOf" srcId="{86A493E2-0E33-0045-A45D-CF7F96341E11}" destId="{393C0281-3FE2-D94C-B521-6396274A946F}" srcOrd="0" destOrd="0" presId="urn:microsoft.com/office/officeart/2009/3/layout/HorizontalOrganizationChart#279"/>
    <dgm:cxn modelId="{EFF05143-2403-DD48-AAB2-B71B03577E8B}" type="presParOf" srcId="{393C0281-3FE2-D94C-B521-6396274A946F}" destId="{1A63EF55-B5BE-084D-AD0E-4AEAA20BF751}" srcOrd="0" destOrd="0" presId="urn:microsoft.com/office/officeart/2009/3/layout/HorizontalOrganizationChart#279"/>
    <dgm:cxn modelId="{08804DC1-781E-8646-BBA5-A0329BDCFDAC}" type="presParOf" srcId="{393C0281-3FE2-D94C-B521-6396274A946F}" destId="{1A0203F5-58B5-D34E-A9AA-DBD26E9E265F}" srcOrd="1" destOrd="0" presId="urn:microsoft.com/office/officeart/2009/3/layout/HorizontalOrganizationChart#279"/>
    <dgm:cxn modelId="{5304F95A-BE62-344D-A206-D385CD40D065}" type="presParOf" srcId="{86A493E2-0E33-0045-A45D-CF7F96341E11}" destId="{C9BBEBB2-3F99-8C47-BEB2-68F7FA896546}" srcOrd="1" destOrd="0" presId="urn:microsoft.com/office/officeart/2009/3/layout/HorizontalOrganizationChart#279"/>
    <dgm:cxn modelId="{5E57824E-4F82-B34D-A497-04E50B50939C}" type="presParOf" srcId="{86A493E2-0E33-0045-A45D-CF7F96341E11}" destId="{FD7C51B7-E235-FF4A-8CE2-9903CD0D5701}" srcOrd="2" destOrd="0" presId="urn:microsoft.com/office/officeart/2009/3/layout/HorizontalOrganizationChart#279"/>
    <dgm:cxn modelId="{AFCCB50E-D83D-E848-8A44-4679124D1554}" type="presParOf" srcId="{4C3D3FAF-518E-6C49-A2C1-2CE3B2C4A287}" destId="{8C04021C-E693-0040-8651-B19E85018D01}" srcOrd="2" destOrd="0" presId="urn:microsoft.com/office/officeart/2009/3/layout/HorizontalOrganizationChart#27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80" loCatId="" qsTypeId="urn:microsoft.com/office/officeart/2005/8/quickstyle/simple1#308" qsCatId="simple" csTypeId="urn:microsoft.com/office/officeart/2005/8/colors/accent5_1#308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DCC18540-2013-474B-8F36-C3239C59512A}" type="presOf" srcId="{79C81943-C7EC-7749-B6FF-744D2722EEDE}" destId="{625E0A28-F7FF-EF4F-AC04-9C5B6F1A70E3}" srcOrd="0" destOrd="0" presId="urn:microsoft.com/office/officeart/2009/3/layout/HorizontalOrganizationChart#280"/>
    <dgm:cxn modelId="{B564E7FE-9C90-2C42-8F75-4F6792B248E0}" type="presOf" srcId="{B2827381-48E3-4A49-8B5F-57B51E815EAE}" destId="{25F14EB7-6338-6C45-874C-472D5410E015}" srcOrd="0" destOrd="0" presId="urn:microsoft.com/office/officeart/2009/3/layout/HorizontalOrganizationChart#280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03E080C3-F50E-FA46-AA96-989436F0D201}" type="presOf" srcId="{5ED491BA-EB6A-0247-88C9-904A7B761D63}" destId="{199E7C18-39A1-9F4B-A107-C8E2CD500D3B}" srcOrd="0" destOrd="0" presId="urn:microsoft.com/office/officeart/2009/3/layout/HorizontalOrganizationChart#280"/>
    <dgm:cxn modelId="{BF893FFA-B367-A843-9DD8-4336364C53CF}" type="presOf" srcId="{EE59202F-5D0E-2649-A635-D88BDB0C20B0}" destId="{D0B204A8-B9E8-E643-872F-70A59EAE9CAD}" srcOrd="0" destOrd="0" presId="urn:microsoft.com/office/officeart/2009/3/layout/HorizontalOrganizationChart#280"/>
    <dgm:cxn modelId="{16A581FA-6037-B24A-9588-29F9B335AE81}" type="presOf" srcId="{305BB09E-89CA-564D-BA60-5C616963122F}" destId="{1A0203F5-58B5-D34E-A9AA-DBD26E9E265F}" srcOrd="1" destOrd="0" presId="urn:microsoft.com/office/officeart/2009/3/layout/HorizontalOrganizationChart#280"/>
    <dgm:cxn modelId="{33DCCA6F-98C8-A343-9E9B-1905AE82CCBF}" type="presOf" srcId="{7F63ACE5-BBC4-2948-8504-F8232C50C59A}" destId="{BE9B9E0B-EF28-014C-802F-A2AE8458C85F}" srcOrd="0" destOrd="0" presId="urn:microsoft.com/office/officeart/2009/3/layout/HorizontalOrganizationChart#280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76CF080C-5BD5-A944-B3C3-F68094B4DAEE}" type="presOf" srcId="{B4148F00-3A48-0541-9DE6-2805FE8C1B5E}" destId="{D769AE1D-24A9-7141-8B33-344BEC6D5DC1}" srcOrd="0" destOrd="0" presId="urn:microsoft.com/office/officeart/2009/3/layout/HorizontalOrganizationChart#280"/>
    <dgm:cxn modelId="{A28F7FA5-33A0-6B4F-9001-48B063EAFCD8}" type="presOf" srcId="{A0EABAA5-54D0-0741-901A-6D73BBA3E62E}" destId="{9AB3D75D-1FF8-D443-8462-BFA587E2FF19}" srcOrd="0" destOrd="0" presId="urn:microsoft.com/office/officeart/2009/3/layout/HorizontalOrganizationChart#280"/>
    <dgm:cxn modelId="{D1C7AC25-85D6-414C-A2A3-73D9EE5FBAD0}" type="presOf" srcId="{9885791D-5342-D04A-8932-E3ECC25322C4}" destId="{35D0159D-6C7A-7E4A-BBE6-08E07C25397E}" srcOrd="1" destOrd="0" presId="urn:microsoft.com/office/officeart/2009/3/layout/HorizontalOrganizationChart#280"/>
    <dgm:cxn modelId="{194AE817-CCA5-574A-B790-AED71EA316C1}" type="presOf" srcId="{4685CA47-9AC7-E740-98BE-6E7FE0604AE1}" destId="{159FA9EF-79C1-E544-9199-2809346B57B3}" srcOrd="1" destOrd="0" presId="urn:microsoft.com/office/officeart/2009/3/layout/HorizontalOrganizationChart#280"/>
    <dgm:cxn modelId="{9A2B5D56-328E-AF4A-888C-EDCBD28B2371}" type="presOf" srcId="{076712BA-2E50-5848-B677-800F2BFED1A3}" destId="{F261DBFB-B23B-EA4C-B747-4D3ED5B498FB}" srcOrd="0" destOrd="0" presId="urn:microsoft.com/office/officeart/2009/3/layout/HorizontalOrganizationChart#280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C19D4C0D-2315-5440-9768-3F39546E2D72}" type="presOf" srcId="{65E9E3D3-0537-D643-B784-73F8876D6C02}" destId="{A2E96834-D69F-6C4F-B0B8-656A8D9643B0}" srcOrd="0" destOrd="0" presId="urn:microsoft.com/office/officeart/2009/3/layout/HorizontalOrganizationChart#280"/>
    <dgm:cxn modelId="{50F87D7D-FFAE-8F44-96C9-B169EA25B926}" type="presOf" srcId="{305BB09E-89CA-564D-BA60-5C616963122F}" destId="{1A63EF55-B5BE-084D-AD0E-4AEAA20BF751}" srcOrd="0" destOrd="0" presId="urn:microsoft.com/office/officeart/2009/3/layout/HorizontalOrganizationChart#280"/>
    <dgm:cxn modelId="{D7ABB5E1-C967-D946-B12F-211C4F0C898A}" type="presOf" srcId="{65E9E3D3-0537-D643-B784-73F8876D6C02}" destId="{68DA386D-1296-CD45-AEE7-31F56F68D37D}" srcOrd="1" destOrd="0" presId="urn:microsoft.com/office/officeart/2009/3/layout/HorizontalOrganizationChart#280"/>
    <dgm:cxn modelId="{D07599EF-FDD5-D84C-A857-FAF85FEDB855}" type="presOf" srcId="{C84108CA-1057-DA43-95F3-7CAF5FF654B0}" destId="{2288FD34-22BA-704C-AD92-31F9F855B517}" srcOrd="0" destOrd="0" presId="urn:microsoft.com/office/officeart/2009/3/layout/HorizontalOrganizationChart#280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55E9DCF1-F098-054A-B0FC-86E5B2A0DE85}" type="presOf" srcId="{91871658-5C3D-F04D-A1FC-7A5BB58FC96F}" destId="{EA7032B5-8E6A-E14A-9112-5C08890AFF8F}" srcOrd="0" destOrd="0" presId="urn:microsoft.com/office/officeart/2009/3/layout/HorizontalOrganizationChart#280"/>
    <dgm:cxn modelId="{AAD28686-DC3F-954C-9429-EA8601824614}" type="presOf" srcId="{076712BA-2E50-5848-B677-800F2BFED1A3}" destId="{231E626E-9D05-C545-8995-4896855CFE35}" srcOrd="1" destOrd="0" presId="urn:microsoft.com/office/officeart/2009/3/layout/HorizontalOrganizationChart#280"/>
    <dgm:cxn modelId="{5295BEE4-DACD-274B-9D69-7D52DA93AD89}" type="presOf" srcId="{4685CA47-9AC7-E740-98BE-6E7FE0604AE1}" destId="{42A5C67A-A6F4-3542-A303-30B8DD65057D}" srcOrd="0" destOrd="0" presId="urn:microsoft.com/office/officeart/2009/3/layout/HorizontalOrganizationChart#280"/>
    <dgm:cxn modelId="{5175DA7F-7A6D-1040-83F0-0708004A8F87}" type="presOf" srcId="{9885791D-5342-D04A-8932-E3ECC25322C4}" destId="{4A29E08D-4DED-CC42-9C06-17045CC662CF}" srcOrd="0" destOrd="0" presId="urn:microsoft.com/office/officeart/2009/3/layout/HorizontalOrganizationChart#280"/>
    <dgm:cxn modelId="{82530152-14DC-9C4E-BA0B-FDEC6F00F3F3}" type="presOf" srcId="{B2827381-48E3-4A49-8B5F-57B51E815EAE}" destId="{C52F206F-A8D1-F841-A03B-4FBB5CF72995}" srcOrd="1" destOrd="0" presId="urn:microsoft.com/office/officeart/2009/3/layout/HorizontalOrganizationChart#280"/>
    <dgm:cxn modelId="{AEB7D270-46EA-1741-952F-0C4A10C82061}" type="presOf" srcId="{7F63ACE5-BBC4-2948-8504-F8232C50C59A}" destId="{FF856479-0540-B24E-B5E1-3DD7DBAA399B}" srcOrd="1" destOrd="0" presId="urn:microsoft.com/office/officeart/2009/3/layout/HorizontalOrganizationChart#280"/>
    <dgm:cxn modelId="{5828F469-CBAF-8742-B1C8-C748DA239347}" type="presParOf" srcId="{2288FD34-22BA-704C-AD92-31F9F855B517}" destId="{4C3D3FAF-518E-6C49-A2C1-2CE3B2C4A287}" srcOrd="0" destOrd="0" presId="urn:microsoft.com/office/officeart/2009/3/layout/HorizontalOrganizationChart#280"/>
    <dgm:cxn modelId="{A49FA7D0-87AD-EA4E-B478-0C6D827699B4}" type="presParOf" srcId="{4C3D3FAF-518E-6C49-A2C1-2CE3B2C4A287}" destId="{9DB823C8-46C1-AF49-9DF9-A9BE2BEB89AE}" srcOrd="0" destOrd="0" presId="urn:microsoft.com/office/officeart/2009/3/layout/HorizontalOrganizationChart#280"/>
    <dgm:cxn modelId="{44AF1F9D-5548-E046-8696-7B12D6CE94BB}" type="presParOf" srcId="{9DB823C8-46C1-AF49-9DF9-A9BE2BEB89AE}" destId="{A2E96834-D69F-6C4F-B0B8-656A8D9643B0}" srcOrd="0" destOrd="0" presId="urn:microsoft.com/office/officeart/2009/3/layout/HorizontalOrganizationChart#280"/>
    <dgm:cxn modelId="{AED093CA-2A7A-5A4A-9672-8C0090ADF1F3}" type="presParOf" srcId="{9DB823C8-46C1-AF49-9DF9-A9BE2BEB89AE}" destId="{68DA386D-1296-CD45-AEE7-31F56F68D37D}" srcOrd="1" destOrd="0" presId="urn:microsoft.com/office/officeart/2009/3/layout/HorizontalOrganizationChart#280"/>
    <dgm:cxn modelId="{09301658-C4E5-4A40-A462-B55670969F46}" type="presParOf" srcId="{4C3D3FAF-518E-6C49-A2C1-2CE3B2C4A287}" destId="{896EDC34-08D4-F943-8ECB-6CB25D39512A}" srcOrd="1" destOrd="0" presId="urn:microsoft.com/office/officeart/2009/3/layout/HorizontalOrganizationChart#280"/>
    <dgm:cxn modelId="{40FFC001-9129-3F4C-BF5D-B3E0F9F714D8}" type="presParOf" srcId="{896EDC34-08D4-F943-8ECB-6CB25D39512A}" destId="{EA7032B5-8E6A-E14A-9112-5C08890AFF8F}" srcOrd="0" destOrd="0" presId="urn:microsoft.com/office/officeart/2009/3/layout/HorizontalOrganizationChart#280"/>
    <dgm:cxn modelId="{1E754F23-C7D2-2A41-BFA9-EE14A880131F}" type="presParOf" srcId="{896EDC34-08D4-F943-8ECB-6CB25D39512A}" destId="{DF10D381-A89F-3846-922C-37CCBCB21D49}" srcOrd="1" destOrd="0" presId="urn:microsoft.com/office/officeart/2009/3/layout/HorizontalOrganizationChart#280"/>
    <dgm:cxn modelId="{5AEC0084-95D5-F944-BE6C-5A6A32469AC0}" type="presParOf" srcId="{DF10D381-A89F-3846-922C-37CCBCB21D49}" destId="{D583B74B-E3F2-744F-AEDA-F599741356C8}" srcOrd="0" destOrd="0" presId="urn:microsoft.com/office/officeart/2009/3/layout/HorizontalOrganizationChart#280"/>
    <dgm:cxn modelId="{3A2224B7-C18D-E948-91BE-C37D95D36BE3}" type="presParOf" srcId="{D583B74B-E3F2-744F-AEDA-F599741356C8}" destId="{42A5C67A-A6F4-3542-A303-30B8DD65057D}" srcOrd="0" destOrd="0" presId="urn:microsoft.com/office/officeart/2009/3/layout/HorizontalOrganizationChart#280"/>
    <dgm:cxn modelId="{85003C8A-9F05-CF43-9BB2-15548C836D4C}" type="presParOf" srcId="{D583B74B-E3F2-744F-AEDA-F599741356C8}" destId="{159FA9EF-79C1-E544-9199-2809346B57B3}" srcOrd="1" destOrd="0" presId="urn:microsoft.com/office/officeart/2009/3/layout/HorizontalOrganizationChart#280"/>
    <dgm:cxn modelId="{A7E10580-4CA1-9F4B-AC5D-D4D124B53EC7}" type="presParOf" srcId="{DF10D381-A89F-3846-922C-37CCBCB21D49}" destId="{57E3D6CE-58A9-3B4F-BDEF-1CC63E43482F}" srcOrd="1" destOrd="0" presId="urn:microsoft.com/office/officeart/2009/3/layout/HorizontalOrganizationChart#280"/>
    <dgm:cxn modelId="{C146F67B-E96D-C643-B447-C18564073E71}" type="presParOf" srcId="{57E3D6CE-58A9-3B4F-BDEF-1CC63E43482F}" destId="{D0B204A8-B9E8-E643-872F-70A59EAE9CAD}" srcOrd="0" destOrd="0" presId="urn:microsoft.com/office/officeart/2009/3/layout/HorizontalOrganizationChart#280"/>
    <dgm:cxn modelId="{FDF24FE8-7BA8-E641-950F-F1DC4501A16B}" type="presParOf" srcId="{57E3D6CE-58A9-3B4F-BDEF-1CC63E43482F}" destId="{668339D2-AA89-7846-A396-8B9674F019DD}" srcOrd="1" destOrd="0" presId="urn:microsoft.com/office/officeart/2009/3/layout/HorizontalOrganizationChart#280"/>
    <dgm:cxn modelId="{BC2D854E-4F0E-2A4C-8619-6EB80B1F56D9}" type="presParOf" srcId="{668339D2-AA89-7846-A396-8B9674F019DD}" destId="{B200EBD8-B627-E449-8B0D-F970F0AC2256}" srcOrd="0" destOrd="0" presId="urn:microsoft.com/office/officeart/2009/3/layout/HorizontalOrganizationChart#280"/>
    <dgm:cxn modelId="{B238B953-5CC2-274A-BB8E-4001405D6E75}" type="presParOf" srcId="{B200EBD8-B627-E449-8B0D-F970F0AC2256}" destId="{4A29E08D-4DED-CC42-9C06-17045CC662CF}" srcOrd="0" destOrd="0" presId="urn:microsoft.com/office/officeart/2009/3/layout/HorizontalOrganizationChart#280"/>
    <dgm:cxn modelId="{3BF0019B-E1B9-5C40-A5FE-EC5C9213EA4F}" type="presParOf" srcId="{B200EBD8-B627-E449-8B0D-F970F0AC2256}" destId="{35D0159D-6C7A-7E4A-BBE6-08E07C25397E}" srcOrd="1" destOrd="0" presId="urn:microsoft.com/office/officeart/2009/3/layout/HorizontalOrganizationChart#280"/>
    <dgm:cxn modelId="{3543F86B-4231-9A48-911E-9DAE5A9760B6}" type="presParOf" srcId="{668339D2-AA89-7846-A396-8B9674F019DD}" destId="{55E83D98-238A-794D-BF07-C4E94E05827C}" srcOrd="1" destOrd="0" presId="urn:microsoft.com/office/officeart/2009/3/layout/HorizontalOrganizationChart#280"/>
    <dgm:cxn modelId="{FADCCDD1-44FB-0140-9648-C13073332E94}" type="presParOf" srcId="{668339D2-AA89-7846-A396-8B9674F019DD}" destId="{C193A77F-8104-434C-9570-57A366849A08}" srcOrd="2" destOrd="0" presId="urn:microsoft.com/office/officeart/2009/3/layout/HorizontalOrganizationChart#280"/>
    <dgm:cxn modelId="{715CA010-FAAC-A348-9DD5-201934FDD0FD}" type="presParOf" srcId="{57E3D6CE-58A9-3B4F-BDEF-1CC63E43482F}" destId="{199E7C18-39A1-9F4B-A107-C8E2CD500D3B}" srcOrd="2" destOrd="0" presId="urn:microsoft.com/office/officeart/2009/3/layout/HorizontalOrganizationChart#280"/>
    <dgm:cxn modelId="{31A1D977-148D-394F-B1F7-319EE24B93F7}" type="presParOf" srcId="{57E3D6CE-58A9-3B4F-BDEF-1CC63E43482F}" destId="{E01BAA06-165E-A945-BC05-FE0D4BAC53C9}" srcOrd="3" destOrd="0" presId="urn:microsoft.com/office/officeart/2009/3/layout/HorizontalOrganizationChart#280"/>
    <dgm:cxn modelId="{2514AA9F-A541-2E4B-BCA2-BD2C858560B2}" type="presParOf" srcId="{E01BAA06-165E-A945-BC05-FE0D4BAC53C9}" destId="{F35B4F65-5311-D64A-AE4E-01DD26F52FA8}" srcOrd="0" destOrd="0" presId="urn:microsoft.com/office/officeart/2009/3/layout/HorizontalOrganizationChart#280"/>
    <dgm:cxn modelId="{5909B632-08EF-1149-AE96-CF680780F913}" type="presParOf" srcId="{F35B4F65-5311-D64A-AE4E-01DD26F52FA8}" destId="{BE9B9E0B-EF28-014C-802F-A2AE8458C85F}" srcOrd="0" destOrd="0" presId="urn:microsoft.com/office/officeart/2009/3/layout/HorizontalOrganizationChart#280"/>
    <dgm:cxn modelId="{F56ED84B-A26B-ED4D-9E26-CAD59C1BD21B}" type="presParOf" srcId="{F35B4F65-5311-D64A-AE4E-01DD26F52FA8}" destId="{FF856479-0540-B24E-B5E1-3DD7DBAA399B}" srcOrd="1" destOrd="0" presId="urn:microsoft.com/office/officeart/2009/3/layout/HorizontalOrganizationChart#280"/>
    <dgm:cxn modelId="{D7B787B9-0EBA-8B4C-83E4-F24096BEA878}" type="presParOf" srcId="{E01BAA06-165E-A945-BC05-FE0D4BAC53C9}" destId="{19105398-B91C-FE44-920B-8F8FAECC38D7}" srcOrd="1" destOrd="0" presId="urn:microsoft.com/office/officeart/2009/3/layout/HorizontalOrganizationChart#280"/>
    <dgm:cxn modelId="{45615E0E-599C-794E-9445-C543244908D0}" type="presParOf" srcId="{E01BAA06-165E-A945-BC05-FE0D4BAC53C9}" destId="{383A2B50-D584-D044-92AF-7E85750E41D8}" srcOrd="2" destOrd="0" presId="urn:microsoft.com/office/officeart/2009/3/layout/HorizontalOrganizationChart#280"/>
    <dgm:cxn modelId="{C4D0293F-3686-6C4A-9C8E-51394B16A1B9}" type="presParOf" srcId="{DF10D381-A89F-3846-922C-37CCBCB21D49}" destId="{D72D3F25-335E-B94E-A54E-CC9ABCE68324}" srcOrd="2" destOrd="0" presId="urn:microsoft.com/office/officeart/2009/3/layout/HorizontalOrganizationChart#280"/>
    <dgm:cxn modelId="{9C6C97EA-390B-F945-BF4C-B1F3215BD874}" type="presParOf" srcId="{896EDC34-08D4-F943-8ECB-6CB25D39512A}" destId="{D769AE1D-24A9-7141-8B33-344BEC6D5DC1}" srcOrd="2" destOrd="0" presId="urn:microsoft.com/office/officeart/2009/3/layout/HorizontalOrganizationChart#280"/>
    <dgm:cxn modelId="{5DD5ED02-D189-9E47-91A5-6499F8F3D3A0}" type="presParOf" srcId="{896EDC34-08D4-F943-8ECB-6CB25D39512A}" destId="{86A493E2-0E33-0045-A45D-CF7F96341E11}" srcOrd="3" destOrd="0" presId="urn:microsoft.com/office/officeart/2009/3/layout/HorizontalOrganizationChart#280"/>
    <dgm:cxn modelId="{67EF1B03-62A8-2B4A-B2EF-EC2A856232D3}" type="presParOf" srcId="{86A493E2-0E33-0045-A45D-CF7F96341E11}" destId="{393C0281-3FE2-D94C-B521-6396274A946F}" srcOrd="0" destOrd="0" presId="urn:microsoft.com/office/officeart/2009/3/layout/HorizontalOrganizationChart#280"/>
    <dgm:cxn modelId="{3DC3E46D-F29E-3744-89D3-0FB331EA7E33}" type="presParOf" srcId="{393C0281-3FE2-D94C-B521-6396274A946F}" destId="{1A63EF55-B5BE-084D-AD0E-4AEAA20BF751}" srcOrd="0" destOrd="0" presId="urn:microsoft.com/office/officeart/2009/3/layout/HorizontalOrganizationChart#280"/>
    <dgm:cxn modelId="{4970545A-297A-774B-BCC8-1CEBAD65B1A6}" type="presParOf" srcId="{393C0281-3FE2-D94C-B521-6396274A946F}" destId="{1A0203F5-58B5-D34E-A9AA-DBD26E9E265F}" srcOrd="1" destOrd="0" presId="urn:microsoft.com/office/officeart/2009/3/layout/HorizontalOrganizationChart#280"/>
    <dgm:cxn modelId="{F5A5363F-EF93-A240-B4CA-6A89E5F62BC1}" type="presParOf" srcId="{86A493E2-0E33-0045-A45D-CF7F96341E11}" destId="{C9BBEBB2-3F99-8C47-BEB2-68F7FA896546}" srcOrd="1" destOrd="0" presId="urn:microsoft.com/office/officeart/2009/3/layout/HorizontalOrganizationChart#280"/>
    <dgm:cxn modelId="{8F2FE34E-D884-4D41-80BD-F358CC8DE73D}" type="presParOf" srcId="{C9BBEBB2-3F99-8C47-BEB2-68F7FA896546}" destId="{625E0A28-F7FF-EF4F-AC04-9C5B6F1A70E3}" srcOrd="0" destOrd="0" presId="urn:microsoft.com/office/officeart/2009/3/layout/HorizontalOrganizationChart#280"/>
    <dgm:cxn modelId="{F06C2AF5-3BBE-CE43-A9A4-19BE1E640DCD}" type="presParOf" srcId="{C9BBEBB2-3F99-8C47-BEB2-68F7FA896546}" destId="{42786CA7-89CF-2741-91ED-83131E71C7BA}" srcOrd="1" destOrd="0" presId="urn:microsoft.com/office/officeart/2009/3/layout/HorizontalOrganizationChart#280"/>
    <dgm:cxn modelId="{C078F8FF-B57A-C042-A89E-3B95762C87F9}" type="presParOf" srcId="{42786CA7-89CF-2741-91ED-83131E71C7BA}" destId="{ED713B1B-9ABC-F84A-AFA6-9B2E05E9F00F}" srcOrd="0" destOrd="0" presId="urn:microsoft.com/office/officeart/2009/3/layout/HorizontalOrganizationChart#280"/>
    <dgm:cxn modelId="{9D1E3F42-7CAC-2C41-B9DA-014551385415}" type="presParOf" srcId="{ED713B1B-9ABC-F84A-AFA6-9B2E05E9F00F}" destId="{25F14EB7-6338-6C45-874C-472D5410E015}" srcOrd="0" destOrd="0" presId="urn:microsoft.com/office/officeart/2009/3/layout/HorizontalOrganizationChart#280"/>
    <dgm:cxn modelId="{0B6EE154-E3C5-904D-B1E9-F93620E4590B}" type="presParOf" srcId="{ED713B1B-9ABC-F84A-AFA6-9B2E05E9F00F}" destId="{C52F206F-A8D1-F841-A03B-4FBB5CF72995}" srcOrd="1" destOrd="0" presId="urn:microsoft.com/office/officeart/2009/3/layout/HorizontalOrganizationChart#280"/>
    <dgm:cxn modelId="{380C6FFF-9EBC-1F47-811C-242180EFF711}" type="presParOf" srcId="{42786CA7-89CF-2741-91ED-83131E71C7BA}" destId="{684CF097-0FC7-0B42-9F55-F4E13D3909B0}" srcOrd="1" destOrd="0" presId="urn:microsoft.com/office/officeart/2009/3/layout/HorizontalOrganizationChart#280"/>
    <dgm:cxn modelId="{F56E1FCD-335D-C943-9C7F-40ED09231517}" type="presParOf" srcId="{42786CA7-89CF-2741-91ED-83131E71C7BA}" destId="{F430FDAE-646A-D447-B610-42E856D146E1}" srcOrd="2" destOrd="0" presId="urn:microsoft.com/office/officeart/2009/3/layout/HorizontalOrganizationChart#280"/>
    <dgm:cxn modelId="{09F296BD-1147-2647-8F39-DD49B9CDBEEC}" type="presParOf" srcId="{C9BBEBB2-3F99-8C47-BEB2-68F7FA896546}" destId="{9AB3D75D-1FF8-D443-8462-BFA587E2FF19}" srcOrd="2" destOrd="0" presId="urn:microsoft.com/office/officeart/2009/3/layout/HorizontalOrganizationChart#280"/>
    <dgm:cxn modelId="{81BCB5F5-186E-CC42-84FD-E76F30415E0E}" type="presParOf" srcId="{C9BBEBB2-3F99-8C47-BEB2-68F7FA896546}" destId="{9DB71EE7-1BB5-3E42-BDFD-1ECB463D08DE}" srcOrd="3" destOrd="0" presId="urn:microsoft.com/office/officeart/2009/3/layout/HorizontalOrganizationChart#280"/>
    <dgm:cxn modelId="{CCC263D9-7546-2445-95EF-B47BCA54EB0E}" type="presParOf" srcId="{9DB71EE7-1BB5-3E42-BDFD-1ECB463D08DE}" destId="{D094ACBD-E56B-FC4E-B904-34BC5A9C4ACF}" srcOrd="0" destOrd="0" presId="urn:microsoft.com/office/officeart/2009/3/layout/HorizontalOrganizationChart#280"/>
    <dgm:cxn modelId="{8DB38E1B-6C2F-E740-A47E-A20A449800CB}" type="presParOf" srcId="{D094ACBD-E56B-FC4E-B904-34BC5A9C4ACF}" destId="{F261DBFB-B23B-EA4C-B747-4D3ED5B498FB}" srcOrd="0" destOrd="0" presId="urn:microsoft.com/office/officeart/2009/3/layout/HorizontalOrganizationChart#280"/>
    <dgm:cxn modelId="{B5D69BAE-66FE-1F4C-9CCD-0EA133619B6E}" type="presParOf" srcId="{D094ACBD-E56B-FC4E-B904-34BC5A9C4ACF}" destId="{231E626E-9D05-C545-8995-4896855CFE35}" srcOrd="1" destOrd="0" presId="urn:microsoft.com/office/officeart/2009/3/layout/HorizontalOrganizationChart#280"/>
    <dgm:cxn modelId="{7C8F2EFA-2D01-A947-8BFC-9F4C0B6128E4}" type="presParOf" srcId="{9DB71EE7-1BB5-3E42-BDFD-1ECB463D08DE}" destId="{3E0DF2F4-9FFB-A54A-AD6D-D0227C08B46E}" srcOrd="1" destOrd="0" presId="urn:microsoft.com/office/officeart/2009/3/layout/HorizontalOrganizationChart#280"/>
    <dgm:cxn modelId="{3EB62544-C0CD-7049-9566-7E8AA5EB9E45}" type="presParOf" srcId="{9DB71EE7-1BB5-3E42-BDFD-1ECB463D08DE}" destId="{7448033A-F3D2-1747-BF19-9326A461E6F8}" srcOrd="2" destOrd="0" presId="urn:microsoft.com/office/officeart/2009/3/layout/HorizontalOrganizationChart#280"/>
    <dgm:cxn modelId="{3D06A24D-2D0D-354A-99D4-050231FDBE8D}" type="presParOf" srcId="{86A493E2-0E33-0045-A45D-CF7F96341E11}" destId="{FD7C51B7-E235-FF4A-8CE2-9903CD0D5701}" srcOrd="2" destOrd="0" presId="urn:microsoft.com/office/officeart/2009/3/layout/HorizontalOrganizationChart#280"/>
    <dgm:cxn modelId="{32CFB905-9E6B-3343-8C27-657AC4C807A7}" type="presParOf" srcId="{4C3D3FAF-518E-6C49-A2C1-2CE3B2C4A287}" destId="{8C04021C-E693-0040-8651-B19E85018D01}" srcOrd="2" destOrd="0" presId="urn:microsoft.com/office/officeart/2009/3/layout/HorizontalOrganizationChart#28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81" loCatId="" qsTypeId="urn:microsoft.com/office/officeart/2005/8/quickstyle/simple1#309" qsCatId="simple" csTypeId="urn:microsoft.com/office/officeart/2005/8/colors/accent5_1#309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0B9F7234-CAC1-8548-B07F-304550425894}" type="presOf" srcId="{305BB09E-89CA-564D-BA60-5C616963122F}" destId="{1A0203F5-58B5-D34E-A9AA-DBD26E9E265F}" srcOrd="1" destOrd="0" presId="urn:microsoft.com/office/officeart/2009/3/layout/HorizontalOrganizationChart#281"/>
    <dgm:cxn modelId="{1C1A05CE-14DA-EF44-9D06-9D4193717BAA}" type="presOf" srcId="{65E9E3D3-0537-D643-B784-73F8876D6C02}" destId="{A2E96834-D69F-6C4F-B0B8-656A8D9643B0}" srcOrd="0" destOrd="0" presId="urn:microsoft.com/office/officeart/2009/3/layout/HorizontalOrganizationChart#281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C0F82720-4DE8-CB46-A7C1-1D255BB3B5EA}" type="presOf" srcId="{305BB09E-89CA-564D-BA60-5C616963122F}" destId="{1A63EF55-B5BE-084D-AD0E-4AEAA20BF751}" srcOrd="0" destOrd="0" presId="urn:microsoft.com/office/officeart/2009/3/layout/HorizontalOrganizationChart#281"/>
    <dgm:cxn modelId="{667F7F3E-99D2-BB4A-9DFB-E3D078758EA8}" type="presOf" srcId="{076712BA-2E50-5848-B677-800F2BFED1A3}" destId="{231E626E-9D05-C545-8995-4896855CFE35}" srcOrd="1" destOrd="0" presId="urn:microsoft.com/office/officeart/2009/3/layout/HorizontalOrganizationChart#281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0F2FAD82-667F-3E4C-9D09-35FE36B22C3E}" type="presOf" srcId="{4685CA47-9AC7-E740-98BE-6E7FE0604AE1}" destId="{159FA9EF-79C1-E544-9199-2809346B57B3}" srcOrd="1" destOrd="0" presId="urn:microsoft.com/office/officeart/2009/3/layout/HorizontalOrganizationChart#281"/>
    <dgm:cxn modelId="{4DA21BE7-A27A-9549-9708-24B28EE4535C}" type="presOf" srcId="{B2827381-48E3-4A49-8B5F-57B51E815EAE}" destId="{25F14EB7-6338-6C45-874C-472D5410E015}" srcOrd="0" destOrd="0" presId="urn:microsoft.com/office/officeart/2009/3/layout/HorizontalOrganizationChart#281"/>
    <dgm:cxn modelId="{C42B5591-DEB7-0B4E-A946-348DF13E59EB}" type="presOf" srcId="{C84108CA-1057-DA43-95F3-7CAF5FF654B0}" destId="{2288FD34-22BA-704C-AD92-31F9F855B517}" srcOrd="0" destOrd="0" presId="urn:microsoft.com/office/officeart/2009/3/layout/HorizontalOrganizationChart#281"/>
    <dgm:cxn modelId="{4E65CD48-C161-A044-9629-34769DF86512}" type="presOf" srcId="{B4148F00-3A48-0541-9DE6-2805FE8C1B5E}" destId="{D769AE1D-24A9-7141-8B33-344BEC6D5DC1}" srcOrd="0" destOrd="0" presId="urn:microsoft.com/office/officeart/2009/3/layout/HorizontalOrganizationChart#281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7EDC2BC7-FAC2-8944-9D96-F7F0578DA981}" type="presOf" srcId="{79C81943-C7EC-7749-B6FF-744D2722EEDE}" destId="{625E0A28-F7FF-EF4F-AC04-9C5B6F1A70E3}" srcOrd="0" destOrd="0" presId="urn:microsoft.com/office/officeart/2009/3/layout/HorizontalOrganizationChart#281"/>
    <dgm:cxn modelId="{6DAA0D63-9D18-CE4D-BB4C-05016BC25CE1}" type="presOf" srcId="{7F63ACE5-BBC4-2948-8504-F8232C50C59A}" destId="{BE9B9E0B-EF28-014C-802F-A2AE8458C85F}" srcOrd="0" destOrd="0" presId="urn:microsoft.com/office/officeart/2009/3/layout/HorizontalOrganizationChart#281"/>
    <dgm:cxn modelId="{1744847F-196E-CA46-8909-DE3C2BC6404B}" type="presOf" srcId="{5ED491BA-EB6A-0247-88C9-904A7B761D63}" destId="{199E7C18-39A1-9F4B-A107-C8E2CD500D3B}" srcOrd="0" destOrd="0" presId="urn:microsoft.com/office/officeart/2009/3/layout/HorizontalOrganizationChart#281"/>
    <dgm:cxn modelId="{68546308-97DB-CB48-9D50-7AA35AD1C363}" type="presOf" srcId="{65E9E3D3-0537-D643-B784-73F8876D6C02}" destId="{68DA386D-1296-CD45-AEE7-31F56F68D37D}" srcOrd="1" destOrd="0" presId="urn:microsoft.com/office/officeart/2009/3/layout/HorizontalOrganizationChart#281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47F4E1A1-5CE3-BF46-AB1A-826FECEC0284}" type="presOf" srcId="{9885791D-5342-D04A-8932-E3ECC25322C4}" destId="{35D0159D-6C7A-7E4A-BBE6-08E07C25397E}" srcOrd="1" destOrd="0" presId="urn:microsoft.com/office/officeart/2009/3/layout/HorizontalOrganizationChart#281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9BA1C4B6-95DF-F540-A661-6B4B4E5FB7BC}" type="presOf" srcId="{B2827381-48E3-4A49-8B5F-57B51E815EAE}" destId="{C52F206F-A8D1-F841-A03B-4FBB5CF72995}" srcOrd="1" destOrd="0" presId="urn:microsoft.com/office/officeart/2009/3/layout/HorizontalOrganizationChart#281"/>
    <dgm:cxn modelId="{C0C3A14C-5034-EB40-A203-936C43B1890E}" type="presOf" srcId="{91871658-5C3D-F04D-A1FC-7A5BB58FC96F}" destId="{EA7032B5-8E6A-E14A-9112-5C08890AFF8F}" srcOrd="0" destOrd="0" presId="urn:microsoft.com/office/officeart/2009/3/layout/HorizontalOrganizationChart#281"/>
    <dgm:cxn modelId="{71D96433-297D-2444-8636-10DDE42144B7}" type="presOf" srcId="{A0EABAA5-54D0-0741-901A-6D73BBA3E62E}" destId="{9AB3D75D-1FF8-D443-8462-BFA587E2FF19}" srcOrd="0" destOrd="0" presId="urn:microsoft.com/office/officeart/2009/3/layout/HorizontalOrganizationChart#281"/>
    <dgm:cxn modelId="{F43925E1-F23B-BE4D-A570-3266B21CC236}" type="presOf" srcId="{7F63ACE5-BBC4-2948-8504-F8232C50C59A}" destId="{FF856479-0540-B24E-B5E1-3DD7DBAA399B}" srcOrd="1" destOrd="0" presId="urn:microsoft.com/office/officeart/2009/3/layout/HorizontalOrganizationChart#281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19FCE93C-61C7-0B4F-94C6-5B079465C6CC}" type="presOf" srcId="{076712BA-2E50-5848-B677-800F2BFED1A3}" destId="{F261DBFB-B23B-EA4C-B747-4D3ED5B498FB}" srcOrd="0" destOrd="0" presId="urn:microsoft.com/office/officeart/2009/3/layout/HorizontalOrganizationChart#281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2CFD3492-8B13-7F47-8317-4FCE8A6D3201}" type="presOf" srcId="{EE59202F-5D0E-2649-A635-D88BDB0C20B0}" destId="{D0B204A8-B9E8-E643-872F-70A59EAE9CAD}" srcOrd="0" destOrd="0" presId="urn:microsoft.com/office/officeart/2009/3/layout/HorizontalOrganizationChart#281"/>
    <dgm:cxn modelId="{DFC791A5-624A-AA43-9DBE-97A40ABDEED3}" type="presOf" srcId="{4685CA47-9AC7-E740-98BE-6E7FE0604AE1}" destId="{42A5C67A-A6F4-3542-A303-30B8DD65057D}" srcOrd="0" destOrd="0" presId="urn:microsoft.com/office/officeart/2009/3/layout/HorizontalOrganizationChart#281"/>
    <dgm:cxn modelId="{E1479AA2-19EF-A842-9E13-FF2AF6D11D26}" type="presOf" srcId="{9885791D-5342-D04A-8932-E3ECC25322C4}" destId="{4A29E08D-4DED-CC42-9C06-17045CC662CF}" srcOrd="0" destOrd="0" presId="urn:microsoft.com/office/officeart/2009/3/layout/HorizontalOrganizationChart#281"/>
    <dgm:cxn modelId="{9EE52783-C0E2-9B4E-984D-C6A2B36158CC}" type="presParOf" srcId="{2288FD34-22BA-704C-AD92-31F9F855B517}" destId="{4C3D3FAF-518E-6C49-A2C1-2CE3B2C4A287}" srcOrd="0" destOrd="0" presId="urn:microsoft.com/office/officeart/2009/3/layout/HorizontalOrganizationChart#281"/>
    <dgm:cxn modelId="{2168E642-DACB-994F-8BD6-F90F3328546B}" type="presParOf" srcId="{4C3D3FAF-518E-6C49-A2C1-2CE3B2C4A287}" destId="{9DB823C8-46C1-AF49-9DF9-A9BE2BEB89AE}" srcOrd="0" destOrd="0" presId="urn:microsoft.com/office/officeart/2009/3/layout/HorizontalOrganizationChart#281"/>
    <dgm:cxn modelId="{C7C56BE4-58BE-9B45-A5E2-4DA1207B963B}" type="presParOf" srcId="{9DB823C8-46C1-AF49-9DF9-A9BE2BEB89AE}" destId="{A2E96834-D69F-6C4F-B0B8-656A8D9643B0}" srcOrd="0" destOrd="0" presId="urn:microsoft.com/office/officeart/2009/3/layout/HorizontalOrganizationChart#281"/>
    <dgm:cxn modelId="{4046EFE5-C9DC-FE40-A0F1-FE1834E8A9C9}" type="presParOf" srcId="{9DB823C8-46C1-AF49-9DF9-A9BE2BEB89AE}" destId="{68DA386D-1296-CD45-AEE7-31F56F68D37D}" srcOrd="1" destOrd="0" presId="urn:microsoft.com/office/officeart/2009/3/layout/HorizontalOrganizationChart#281"/>
    <dgm:cxn modelId="{E4487E8A-E472-CB46-88B5-22E0829BDAB2}" type="presParOf" srcId="{4C3D3FAF-518E-6C49-A2C1-2CE3B2C4A287}" destId="{896EDC34-08D4-F943-8ECB-6CB25D39512A}" srcOrd="1" destOrd="0" presId="urn:microsoft.com/office/officeart/2009/3/layout/HorizontalOrganizationChart#281"/>
    <dgm:cxn modelId="{128BF57F-EF45-374B-BC0F-3B849C8F0D3E}" type="presParOf" srcId="{896EDC34-08D4-F943-8ECB-6CB25D39512A}" destId="{EA7032B5-8E6A-E14A-9112-5C08890AFF8F}" srcOrd="0" destOrd="0" presId="urn:microsoft.com/office/officeart/2009/3/layout/HorizontalOrganizationChart#281"/>
    <dgm:cxn modelId="{98167C91-45EB-9D4D-B5B8-F02C822D98F6}" type="presParOf" srcId="{896EDC34-08D4-F943-8ECB-6CB25D39512A}" destId="{DF10D381-A89F-3846-922C-37CCBCB21D49}" srcOrd="1" destOrd="0" presId="urn:microsoft.com/office/officeart/2009/3/layout/HorizontalOrganizationChart#281"/>
    <dgm:cxn modelId="{FE958129-FBBB-8A49-AB41-30284ECCE4E4}" type="presParOf" srcId="{DF10D381-A89F-3846-922C-37CCBCB21D49}" destId="{D583B74B-E3F2-744F-AEDA-F599741356C8}" srcOrd="0" destOrd="0" presId="urn:microsoft.com/office/officeart/2009/3/layout/HorizontalOrganizationChart#281"/>
    <dgm:cxn modelId="{F05B5FE1-5739-BB4C-96DF-65EEB298E7E2}" type="presParOf" srcId="{D583B74B-E3F2-744F-AEDA-F599741356C8}" destId="{42A5C67A-A6F4-3542-A303-30B8DD65057D}" srcOrd="0" destOrd="0" presId="urn:microsoft.com/office/officeart/2009/3/layout/HorizontalOrganizationChart#281"/>
    <dgm:cxn modelId="{DEA08EF5-6444-484C-BC3C-10F2D5CBFC46}" type="presParOf" srcId="{D583B74B-E3F2-744F-AEDA-F599741356C8}" destId="{159FA9EF-79C1-E544-9199-2809346B57B3}" srcOrd="1" destOrd="0" presId="urn:microsoft.com/office/officeart/2009/3/layout/HorizontalOrganizationChart#281"/>
    <dgm:cxn modelId="{746B1A66-E939-B44F-9BAB-9457445A0F11}" type="presParOf" srcId="{DF10D381-A89F-3846-922C-37CCBCB21D49}" destId="{57E3D6CE-58A9-3B4F-BDEF-1CC63E43482F}" srcOrd="1" destOrd="0" presId="urn:microsoft.com/office/officeart/2009/3/layout/HorizontalOrganizationChart#281"/>
    <dgm:cxn modelId="{22485C73-AD69-6347-ABD0-7C4219EF9CBA}" type="presParOf" srcId="{57E3D6CE-58A9-3B4F-BDEF-1CC63E43482F}" destId="{D0B204A8-B9E8-E643-872F-70A59EAE9CAD}" srcOrd="0" destOrd="0" presId="urn:microsoft.com/office/officeart/2009/3/layout/HorizontalOrganizationChart#281"/>
    <dgm:cxn modelId="{793E01B1-5726-E348-AAA5-A9FD9B32DC54}" type="presParOf" srcId="{57E3D6CE-58A9-3B4F-BDEF-1CC63E43482F}" destId="{668339D2-AA89-7846-A396-8B9674F019DD}" srcOrd="1" destOrd="0" presId="urn:microsoft.com/office/officeart/2009/3/layout/HorizontalOrganizationChart#281"/>
    <dgm:cxn modelId="{4800FB0D-2901-6949-BF22-2D17DE653D54}" type="presParOf" srcId="{668339D2-AA89-7846-A396-8B9674F019DD}" destId="{B200EBD8-B627-E449-8B0D-F970F0AC2256}" srcOrd="0" destOrd="0" presId="urn:microsoft.com/office/officeart/2009/3/layout/HorizontalOrganizationChart#281"/>
    <dgm:cxn modelId="{7ED57B3A-8C3F-054B-8787-F656B9EEEEEA}" type="presParOf" srcId="{B200EBD8-B627-E449-8B0D-F970F0AC2256}" destId="{4A29E08D-4DED-CC42-9C06-17045CC662CF}" srcOrd="0" destOrd="0" presId="urn:microsoft.com/office/officeart/2009/3/layout/HorizontalOrganizationChart#281"/>
    <dgm:cxn modelId="{F1DF2C48-C1CB-9044-AE8D-7515A1265F67}" type="presParOf" srcId="{B200EBD8-B627-E449-8B0D-F970F0AC2256}" destId="{35D0159D-6C7A-7E4A-BBE6-08E07C25397E}" srcOrd="1" destOrd="0" presId="urn:microsoft.com/office/officeart/2009/3/layout/HorizontalOrganizationChart#281"/>
    <dgm:cxn modelId="{88152453-961B-2741-9506-F6545B6FCC7F}" type="presParOf" srcId="{668339D2-AA89-7846-A396-8B9674F019DD}" destId="{55E83D98-238A-794D-BF07-C4E94E05827C}" srcOrd="1" destOrd="0" presId="urn:microsoft.com/office/officeart/2009/3/layout/HorizontalOrganizationChart#281"/>
    <dgm:cxn modelId="{A5654DD0-C50A-0F43-AC5F-0771EDDE108E}" type="presParOf" srcId="{668339D2-AA89-7846-A396-8B9674F019DD}" destId="{C193A77F-8104-434C-9570-57A366849A08}" srcOrd="2" destOrd="0" presId="urn:microsoft.com/office/officeart/2009/3/layout/HorizontalOrganizationChart#281"/>
    <dgm:cxn modelId="{0DC62BF2-9A6A-7649-B414-401E22A39751}" type="presParOf" srcId="{57E3D6CE-58A9-3B4F-BDEF-1CC63E43482F}" destId="{199E7C18-39A1-9F4B-A107-C8E2CD500D3B}" srcOrd="2" destOrd="0" presId="urn:microsoft.com/office/officeart/2009/3/layout/HorizontalOrganizationChart#281"/>
    <dgm:cxn modelId="{8718FB3A-4F64-3B48-821F-58387DDC04C8}" type="presParOf" srcId="{57E3D6CE-58A9-3B4F-BDEF-1CC63E43482F}" destId="{E01BAA06-165E-A945-BC05-FE0D4BAC53C9}" srcOrd="3" destOrd="0" presId="urn:microsoft.com/office/officeart/2009/3/layout/HorizontalOrganizationChart#281"/>
    <dgm:cxn modelId="{8DCF4AFF-0DFA-A84C-BA2E-8B4812DE6F18}" type="presParOf" srcId="{E01BAA06-165E-A945-BC05-FE0D4BAC53C9}" destId="{F35B4F65-5311-D64A-AE4E-01DD26F52FA8}" srcOrd="0" destOrd="0" presId="urn:microsoft.com/office/officeart/2009/3/layout/HorizontalOrganizationChart#281"/>
    <dgm:cxn modelId="{A7FA988C-ECA1-A542-8B22-E4044B944C16}" type="presParOf" srcId="{F35B4F65-5311-D64A-AE4E-01DD26F52FA8}" destId="{BE9B9E0B-EF28-014C-802F-A2AE8458C85F}" srcOrd="0" destOrd="0" presId="urn:microsoft.com/office/officeart/2009/3/layout/HorizontalOrganizationChart#281"/>
    <dgm:cxn modelId="{DB4BC425-BF89-3547-ACB3-B2035E8D882B}" type="presParOf" srcId="{F35B4F65-5311-D64A-AE4E-01DD26F52FA8}" destId="{FF856479-0540-B24E-B5E1-3DD7DBAA399B}" srcOrd="1" destOrd="0" presId="urn:microsoft.com/office/officeart/2009/3/layout/HorizontalOrganizationChart#281"/>
    <dgm:cxn modelId="{69B8B2E3-BB7B-D44A-8609-60F592536D62}" type="presParOf" srcId="{E01BAA06-165E-A945-BC05-FE0D4BAC53C9}" destId="{19105398-B91C-FE44-920B-8F8FAECC38D7}" srcOrd="1" destOrd="0" presId="urn:microsoft.com/office/officeart/2009/3/layout/HorizontalOrganizationChart#281"/>
    <dgm:cxn modelId="{C8CB8EBA-B993-3641-B852-EE11E34C8BA6}" type="presParOf" srcId="{E01BAA06-165E-A945-BC05-FE0D4BAC53C9}" destId="{383A2B50-D584-D044-92AF-7E85750E41D8}" srcOrd="2" destOrd="0" presId="urn:microsoft.com/office/officeart/2009/3/layout/HorizontalOrganizationChart#281"/>
    <dgm:cxn modelId="{FF03C552-CCE5-FE4F-8B32-F8DEB552D41B}" type="presParOf" srcId="{DF10D381-A89F-3846-922C-37CCBCB21D49}" destId="{D72D3F25-335E-B94E-A54E-CC9ABCE68324}" srcOrd="2" destOrd="0" presId="urn:microsoft.com/office/officeart/2009/3/layout/HorizontalOrganizationChart#281"/>
    <dgm:cxn modelId="{C5AB3C60-B016-4A4A-BD6C-3F10309AC424}" type="presParOf" srcId="{896EDC34-08D4-F943-8ECB-6CB25D39512A}" destId="{D769AE1D-24A9-7141-8B33-344BEC6D5DC1}" srcOrd="2" destOrd="0" presId="urn:microsoft.com/office/officeart/2009/3/layout/HorizontalOrganizationChart#281"/>
    <dgm:cxn modelId="{91317669-E667-414E-AA25-0973F12A0BF7}" type="presParOf" srcId="{896EDC34-08D4-F943-8ECB-6CB25D39512A}" destId="{86A493E2-0E33-0045-A45D-CF7F96341E11}" srcOrd="3" destOrd="0" presId="urn:microsoft.com/office/officeart/2009/3/layout/HorizontalOrganizationChart#281"/>
    <dgm:cxn modelId="{051EEA38-60B3-E64D-B4FD-C1F7C480F3B8}" type="presParOf" srcId="{86A493E2-0E33-0045-A45D-CF7F96341E11}" destId="{393C0281-3FE2-D94C-B521-6396274A946F}" srcOrd="0" destOrd="0" presId="urn:microsoft.com/office/officeart/2009/3/layout/HorizontalOrganizationChart#281"/>
    <dgm:cxn modelId="{F9C29DE8-A8FF-0A48-9379-A7E0A2B85EE1}" type="presParOf" srcId="{393C0281-3FE2-D94C-B521-6396274A946F}" destId="{1A63EF55-B5BE-084D-AD0E-4AEAA20BF751}" srcOrd="0" destOrd="0" presId="urn:microsoft.com/office/officeart/2009/3/layout/HorizontalOrganizationChart#281"/>
    <dgm:cxn modelId="{53B411EA-6D30-F445-84BF-F72AAD486113}" type="presParOf" srcId="{393C0281-3FE2-D94C-B521-6396274A946F}" destId="{1A0203F5-58B5-D34E-A9AA-DBD26E9E265F}" srcOrd="1" destOrd="0" presId="urn:microsoft.com/office/officeart/2009/3/layout/HorizontalOrganizationChart#281"/>
    <dgm:cxn modelId="{41DA7F29-A09F-8C4A-A41A-8383AF19A293}" type="presParOf" srcId="{86A493E2-0E33-0045-A45D-CF7F96341E11}" destId="{C9BBEBB2-3F99-8C47-BEB2-68F7FA896546}" srcOrd="1" destOrd="0" presId="urn:microsoft.com/office/officeart/2009/3/layout/HorizontalOrganizationChart#281"/>
    <dgm:cxn modelId="{4A061C2C-D75F-784A-B247-2C3F1CE99BD5}" type="presParOf" srcId="{C9BBEBB2-3F99-8C47-BEB2-68F7FA896546}" destId="{625E0A28-F7FF-EF4F-AC04-9C5B6F1A70E3}" srcOrd="0" destOrd="0" presId="urn:microsoft.com/office/officeart/2009/3/layout/HorizontalOrganizationChart#281"/>
    <dgm:cxn modelId="{3E31E871-7261-D549-8823-05F325669AE4}" type="presParOf" srcId="{C9BBEBB2-3F99-8C47-BEB2-68F7FA896546}" destId="{42786CA7-89CF-2741-91ED-83131E71C7BA}" srcOrd="1" destOrd="0" presId="urn:microsoft.com/office/officeart/2009/3/layout/HorizontalOrganizationChart#281"/>
    <dgm:cxn modelId="{EC74027A-5A2D-4B4E-BC73-DCAF595431E0}" type="presParOf" srcId="{42786CA7-89CF-2741-91ED-83131E71C7BA}" destId="{ED713B1B-9ABC-F84A-AFA6-9B2E05E9F00F}" srcOrd="0" destOrd="0" presId="urn:microsoft.com/office/officeart/2009/3/layout/HorizontalOrganizationChart#281"/>
    <dgm:cxn modelId="{69C8DDCA-1142-3047-BBBA-AD22F4DEC443}" type="presParOf" srcId="{ED713B1B-9ABC-F84A-AFA6-9B2E05E9F00F}" destId="{25F14EB7-6338-6C45-874C-472D5410E015}" srcOrd="0" destOrd="0" presId="urn:microsoft.com/office/officeart/2009/3/layout/HorizontalOrganizationChart#281"/>
    <dgm:cxn modelId="{68508848-FC40-5E42-A24A-F94271ABF1C8}" type="presParOf" srcId="{ED713B1B-9ABC-F84A-AFA6-9B2E05E9F00F}" destId="{C52F206F-A8D1-F841-A03B-4FBB5CF72995}" srcOrd="1" destOrd="0" presId="urn:microsoft.com/office/officeart/2009/3/layout/HorizontalOrganizationChart#281"/>
    <dgm:cxn modelId="{135E050A-1DB4-1344-BF50-7EB8274121F8}" type="presParOf" srcId="{42786CA7-89CF-2741-91ED-83131E71C7BA}" destId="{684CF097-0FC7-0B42-9F55-F4E13D3909B0}" srcOrd="1" destOrd="0" presId="urn:microsoft.com/office/officeart/2009/3/layout/HorizontalOrganizationChart#281"/>
    <dgm:cxn modelId="{64AAA915-FF33-9741-826A-354C8005A183}" type="presParOf" srcId="{42786CA7-89CF-2741-91ED-83131E71C7BA}" destId="{F430FDAE-646A-D447-B610-42E856D146E1}" srcOrd="2" destOrd="0" presId="urn:microsoft.com/office/officeart/2009/3/layout/HorizontalOrganizationChart#281"/>
    <dgm:cxn modelId="{457D3C13-9F93-6345-AD41-8DD6A8535A24}" type="presParOf" srcId="{C9BBEBB2-3F99-8C47-BEB2-68F7FA896546}" destId="{9AB3D75D-1FF8-D443-8462-BFA587E2FF19}" srcOrd="2" destOrd="0" presId="urn:microsoft.com/office/officeart/2009/3/layout/HorizontalOrganizationChart#281"/>
    <dgm:cxn modelId="{E0117654-DB18-564F-8D31-158EBE504E9A}" type="presParOf" srcId="{C9BBEBB2-3F99-8C47-BEB2-68F7FA896546}" destId="{9DB71EE7-1BB5-3E42-BDFD-1ECB463D08DE}" srcOrd="3" destOrd="0" presId="urn:microsoft.com/office/officeart/2009/3/layout/HorizontalOrganizationChart#281"/>
    <dgm:cxn modelId="{EE4EC315-8A63-324E-97BB-9090FE195776}" type="presParOf" srcId="{9DB71EE7-1BB5-3E42-BDFD-1ECB463D08DE}" destId="{D094ACBD-E56B-FC4E-B904-34BC5A9C4ACF}" srcOrd="0" destOrd="0" presId="urn:microsoft.com/office/officeart/2009/3/layout/HorizontalOrganizationChart#281"/>
    <dgm:cxn modelId="{41FFA3A7-C3AA-5C48-9D48-6D4959054193}" type="presParOf" srcId="{D094ACBD-E56B-FC4E-B904-34BC5A9C4ACF}" destId="{F261DBFB-B23B-EA4C-B747-4D3ED5B498FB}" srcOrd="0" destOrd="0" presId="urn:microsoft.com/office/officeart/2009/3/layout/HorizontalOrganizationChart#281"/>
    <dgm:cxn modelId="{CECCB29E-EAF0-3940-8475-709B4E535F32}" type="presParOf" srcId="{D094ACBD-E56B-FC4E-B904-34BC5A9C4ACF}" destId="{231E626E-9D05-C545-8995-4896855CFE35}" srcOrd="1" destOrd="0" presId="urn:microsoft.com/office/officeart/2009/3/layout/HorizontalOrganizationChart#281"/>
    <dgm:cxn modelId="{D1D7A28A-066E-0942-9A63-9991C47AA62E}" type="presParOf" srcId="{9DB71EE7-1BB5-3E42-BDFD-1ECB463D08DE}" destId="{3E0DF2F4-9FFB-A54A-AD6D-D0227C08B46E}" srcOrd="1" destOrd="0" presId="urn:microsoft.com/office/officeart/2009/3/layout/HorizontalOrganizationChart#281"/>
    <dgm:cxn modelId="{67313417-B181-724D-ABBC-B0988924B536}" type="presParOf" srcId="{9DB71EE7-1BB5-3E42-BDFD-1ECB463D08DE}" destId="{7448033A-F3D2-1747-BF19-9326A461E6F8}" srcOrd="2" destOrd="0" presId="urn:microsoft.com/office/officeart/2009/3/layout/HorizontalOrganizationChart#281"/>
    <dgm:cxn modelId="{3FEE20C5-3902-F844-82E4-E944BA85AD7C}" type="presParOf" srcId="{86A493E2-0E33-0045-A45D-CF7F96341E11}" destId="{FD7C51B7-E235-FF4A-8CE2-9903CD0D5701}" srcOrd="2" destOrd="0" presId="urn:microsoft.com/office/officeart/2009/3/layout/HorizontalOrganizationChart#281"/>
    <dgm:cxn modelId="{585BDD29-3DAE-D841-8DBE-8353B3D34356}" type="presParOf" srcId="{4C3D3FAF-518E-6C49-A2C1-2CE3B2C4A287}" destId="{8C04021C-E693-0040-8651-B19E85018D01}" srcOrd="2" destOrd="0" presId="urn:microsoft.com/office/officeart/2009/3/layout/HorizontalOrganizationChart#28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82" loCatId="" qsTypeId="urn:microsoft.com/office/officeart/2005/8/quickstyle/simple1#310" qsCatId="simple" csTypeId="urn:microsoft.com/office/officeart/2005/8/colors/accent5_1#310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DA05C36A-D934-0142-8C32-D366AC80D134}" type="presOf" srcId="{65E9E3D3-0537-D643-B784-73F8876D6C02}" destId="{A2E96834-D69F-6C4F-B0B8-656A8D9643B0}" srcOrd="0" destOrd="0" presId="urn:microsoft.com/office/officeart/2009/3/layout/HorizontalOrganizationChart#282"/>
    <dgm:cxn modelId="{6CDC5730-1E7F-BE47-A360-8CCD17E5253E}" type="presOf" srcId="{B2827381-48E3-4A49-8B5F-57B51E815EAE}" destId="{25F14EB7-6338-6C45-874C-472D5410E015}" srcOrd="0" destOrd="0" presId="urn:microsoft.com/office/officeart/2009/3/layout/HorizontalOrganizationChart#282"/>
    <dgm:cxn modelId="{0C9CD15F-42A8-7647-92CF-4C07AE139E01}" type="presOf" srcId="{4685CA47-9AC7-E740-98BE-6E7FE0604AE1}" destId="{42A5C67A-A6F4-3542-A303-30B8DD65057D}" srcOrd="0" destOrd="0" presId="urn:microsoft.com/office/officeart/2009/3/layout/HorizontalOrganizationChart#282"/>
    <dgm:cxn modelId="{59D2513D-4E71-9640-93EE-316F398CE919}" type="presOf" srcId="{65E9E3D3-0537-D643-B784-73F8876D6C02}" destId="{68DA386D-1296-CD45-AEE7-31F56F68D37D}" srcOrd="1" destOrd="0" presId="urn:microsoft.com/office/officeart/2009/3/layout/HorizontalOrganizationChart#282"/>
    <dgm:cxn modelId="{AA26A1FC-3602-BC48-B452-8D65C009A74E}" type="presOf" srcId="{076712BA-2E50-5848-B677-800F2BFED1A3}" destId="{F261DBFB-B23B-EA4C-B747-4D3ED5B498FB}" srcOrd="0" destOrd="0" presId="urn:microsoft.com/office/officeart/2009/3/layout/HorizontalOrganizationChart#282"/>
    <dgm:cxn modelId="{65DE8810-91CB-DD45-BB32-D9FEBEC84254}" type="presOf" srcId="{5ED491BA-EB6A-0247-88C9-904A7B761D63}" destId="{199E7C18-39A1-9F4B-A107-C8E2CD500D3B}" srcOrd="0" destOrd="0" presId="urn:microsoft.com/office/officeart/2009/3/layout/HorizontalOrganizationChart#282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7701D9E4-008D-E141-B3D9-174E0C6CAD0D}" type="presOf" srcId="{91871658-5C3D-F04D-A1FC-7A5BB58FC96F}" destId="{EA7032B5-8E6A-E14A-9112-5C08890AFF8F}" srcOrd="0" destOrd="0" presId="urn:microsoft.com/office/officeart/2009/3/layout/HorizontalOrganizationChart#282"/>
    <dgm:cxn modelId="{78FE109F-9958-6249-AD7C-9D5B4D347E67}" type="presOf" srcId="{B4148F00-3A48-0541-9DE6-2805FE8C1B5E}" destId="{D769AE1D-24A9-7141-8B33-344BEC6D5DC1}" srcOrd="0" destOrd="0" presId="urn:microsoft.com/office/officeart/2009/3/layout/HorizontalOrganizationChart#282"/>
    <dgm:cxn modelId="{E1176FB0-5BEB-CD4E-94C7-EA477E3FE855}" type="presOf" srcId="{076712BA-2E50-5848-B677-800F2BFED1A3}" destId="{231E626E-9D05-C545-8995-4896855CFE35}" srcOrd="1" destOrd="0" presId="urn:microsoft.com/office/officeart/2009/3/layout/HorizontalOrganizationChart#282"/>
    <dgm:cxn modelId="{1B45B7CD-9745-8E4D-B9DE-744017925794}" type="presOf" srcId="{7F63ACE5-BBC4-2948-8504-F8232C50C59A}" destId="{FF856479-0540-B24E-B5E1-3DD7DBAA399B}" srcOrd="1" destOrd="0" presId="urn:microsoft.com/office/officeart/2009/3/layout/HorizontalOrganizationChart#282"/>
    <dgm:cxn modelId="{5AA6B0E8-63B0-7748-93ED-88A9311C3D49}" type="presOf" srcId="{B2827381-48E3-4A49-8B5F-57B51E815EAE}" destId="{C52F206F-A8D1-F841-A03B-4FBB5CF72995}" srcOrd="1" destOrd="0" presId="urn:microsoft.com/office/officeart/2009/3/layout/HorizontalOrganizationChart#282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7114A28C-15E2-944C-90FC-D3DD78543903}" type="presOf" srcId="{9885791D-5342-D04A-8932-E3ECC25322C4}" destId="{35D0159D-6C7A-7E4A-BBE6-08E07C25397E}" srcOrd="1" destOrd="0" presId="urn:microsoft.com/office/officeart/2009/3/layout/HorizontalOrganizationChart#282"/>
    <dgm:cxn modelId="{2E7F17D0-2E58-B849-85A2-413FD3FF5F67}" type="presOf" srcId="{A0EABAA5-54D0-0741-901A-6D73BBA3E62E}" destId="{9AB3D75D-1FF8-D443-8462-BFA587E2FF19}" srcOrd="0" destOrd="0" presId="urn:microsoft.com/office/officeart/2009/3/layout/HorizontalOrganizationChart#282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270DD739-ED35-3B41-A405-A92121A18647}" type="presOf" srcId="{C84108CA-1057-DA43-95F3-7CAF5FF654B0}" destId="{2288FD34-22BA-704C-AD92-31F9F855B517}" srcOrd="0" destOrd="0" presId="urn:microsoft.com/office/officeart/2009/3/layout/HorizontalOrganizationChart#282"/>
    <dgm:cxn modelId="{D4FE7CD8-48D1-0545-A97B-1F1C252358F4}" type="presOf" srcId="{EE59202F-5D0E-2649-A635-D88BDB0C20B0}" destId="{D0B204A8-B9E8-E643-872F-70A59EAE9CAD}" srcOrd="0" destOrd="0" presId="urn:microsoft.com/office/officeart/2009/3/layout/HorizontalOrganizationChart#282"/>
    <dgm:cxn modelId="{72659BF9-D30C-9040-8406-4BFA0CBC5D47}" type="presOf" srcId="{4685CA47-9AC7-E740-98BE-6E7FE0604AE1}" destId="{159FA9EF-79C1-E544-9199-2809346B57B3}" srcOrd="1" destOrd="0" presId="urn:microsoft.com/office/officeart/2009/3/layout/HorizontalOrganizationChart#282"/>
    <dgm:cxn modelId="{ABE61253-3DBE-FF41-A0DD-E53A257B9881}" type="presOf" srcId="{79C81943-C7EC-7749-B6FF-744D2722EEDE}" destId="{625E0A28-F7FF-EF4F-AC04-9C5B6F1A70E3}" srcOrd="0" destOrd="0" presId="urn:microsoft.com/office/officeart/2009/3/layout/HorizontalOrganizationChart#282"/>
    <dgm:cxn modelId="{55A8301E-50DD-3645-8089-649F33CA0B89}" type="presOf" srcId="{305BB09E-89CA-564D-BA60-5C616963122F}" destId="{1A63EF55-B5BE-084D-AD0E-4AEAA20BF751}" srcOrd="0" destOrd="0" presId="urn:microsoft.com/office/officeart/2009/3/layout/HorizontalOrganizationChart#282"/>
    <dgm:cxn modelId="{D1E21122-8B39-B043-B115-4AB3975DED86}" type="presOf" srcId="{9885791D-5342-D04A-8932-E3ECC25322C4}" destId="{4A29E08D-4DED-CC42-9C06-17045CC662CF}" srcOrd="0" destOrd="0" presId="urn:microsoft.com/office/officeart/2009/3/layout/HorizontalOrganizationChart#282"/>
    <dgm:cxn modelId="{65082862-700B-E34F-AE49-AA86D204893B}" type="presOf" srcId="{305BB09E-89CA-564D-BA60-5C616963122F}" destId="{1A0203F5-58B5-D34E-A9AA-DBD26E9E265F}" srcOrd="1" destOrd="0" presId="urn:microsoft.com/office/officeart/2009/3/layout/HorizontalOrganizationChart#282"/>
    <dgm:cxn modelId="{F9D60548-1A1E-894D-A1A0-AC3F8B27E6CD}" type="presOf" srcId="{7F63ACE5-BBC4-2948-8504-F8232C50C59A}" destId="{BE9B9E0B-EF28-014C-802F-A2AE8458C85F}" srcOrd="0" destOrd="0" presId="urn:microsoft.com/office/officeart/2009/3/layout/HorizontalOrganizationChart#282"/>
    <dgm:cxn modelId="{EC2BD476-EDB6-9644-AF2D-BB75D6D51E39}" type="presParOf" srcId="{2288FD34-22BA-704C-AD92-31F9F855B517}" destId="{4C3D3FAF-518E-6C49-A2C1-2CE3B2C4A287}" srcOrd="0" destOrd="0" presId="urn:microsoft.com/office/officeart/2009/3/layout/HorizontalOrganizationChart#282"/>
    <dgm:cxn modelId="{847CBF5F-12F8-DD42-A798-FBCC21BA032D}" type="presParOf" srcId="{4C3D3FAF-518E-6C49-A2C1-2CE3B2C4A287}" destId="{9DB823C8-46C1-AF49-9DF9-A9BE2BEB89AE}" srcOrd="0" destOrd="0" presId="urn:microsoft.com/office/officeart/2009/3/layout/HorizontalOrganizationChart#282"/>
    <dgm:cxn modelId="{017F214A-9A01-4841-B47E-056277EE81BA}" type="presParOf" srcId="{9DB823C8-46C1-AF49-9DF9-A9BE2BEB89AE}" destId="{A2E96834-D69F-6C4F-B0B8-656A8D9643B0}" srcOrd="0" destOrd="0" presId="urn:microsoft.com/office/officeart/2009/3/layout/HorizontalOrganizationChart#282"/>
    <dgm:cxn modelId="{BAFCE955-FDCC-3F44-9BBA-0BD0ED771C3F}" type="presParOf" srcId="{9DB823C8-46C1-AF49-9DF9-A9BE2BEB89AE}" destId="{68DA386D-1296-CD45-AEE7-31F56F68D37D}" srcOrd="1" destOrd="0" presId="urn:microsoft.com/office/officeart/2009/3/layout/HorizontalOrganizationChart#282"/>
    <dgm:cxn modelId="{6F9FD94F-989D-234F-8978-D0319C91365D}" type="presParOf" srcId="{4C3D3FAF-518E-6C49-A2C1-2CE3B2C4A287}" destId="{896EDC34-08D4-F943-8ECB-6CB25D39512A}" srcOrd="1" destOrd="0" presId="urn:microsoft.com/office/officeart/2009/3/layout/HorizontalOrganizationChart#282"/>
    <dgm:cxn modelId="{FE9A0DE5-3248-FD46-9026-3DBB3FEAA4D3}" type="presParOf" srcId="{896EDC34-08D4-F943-8ECB-6CB25D39512A}" destId="{EA7032B5-8E6A-E14A-9112-5C08890AFF8F}" srcOrd="0" destOrd="0" presId="urn:microsoft.com/office/officeart/2009/3/layout/HorizontalOrganizationChart#282"/>
    <dgm:cxn modelId="{C44DB276-DA10-2348-BCFA-3280EE52B57B}" type="presParOf" srcId="{896EDC34-08D4-F943-8ECB-6CB25D39512A}" destId="{DF10D381-A89F-3846-922C-37CCBCB21D49}" srcOrd="1" destOrd="0" presId="urn:microsoft.com/office/officeart/2009/3/layout/HorizontalOrganizationChart#282"/>
    <dgm:cxn modelId="{C692B2B8-2B07-1441-B30F-3E4A3FF2A592}" type="presParOf" srcId="{DF10D381-A89F-3846-922C-37CCBCB21D49}" destId="{D583B74B-E3F2-744F-AEDA-F599741356C8}" srcOrd="0" destOrd="0" presId="urn:microsoft.com/office/officeart/2009/3/layout/HorizontalOrganizationChart#282"/>
    <dgm:cxn modelId="{02EBF6C4-5578-A048-859B-8F5D7751EAB3}" type="presParOf" srcId="{D583B74B-E3F2-744F-AEDA-F599741356C8}" destId="{42A5C67A-A6F4-3542-A303-30B8DD65057D}" srcOrd="0" destOrd="0" presId="urn:microsoft.com/office/officeart/2009/3/layout/HorizontalOrganizationChart#282"/>
    <dgm:cxn modelId="{77393653-C632-1946-AF48-775FCE6C8217}" type="presParOf" srcId="{D583B74B-E3F2-744F-AEDA-F599741356C8}" destId="{159FA9EF-79C1-E544-9199-2809346B57B3}" srcOrd="1" destOrd="0" presId="urn:microsoft.com/office/officeart/2009/3/layout/HorizontalOrganizationChart#282"/>
    <dgm:cxn modelId="{A5C9A536-AC54-EB41-9A1B-ECDDF422DCF9}" type="presParOf" srcId="{DF10D381-A89F-3846-922C-37CCBCB21D49}" destId="{57E3D6CE-58A9-3B4F-BDEF-1CC63E43482F}" srcOrd="1" destOrd="0" presId="urn:microsoft.com/office/officeart/2009/3/layout/HorizontalOrganizationChart#282"/>
    <dgm:cxn modelId="{C6948699-D3D6-B145-80F7-4AED0D740688}" type="presParOf" srcId="{57E3D6CE-58A9-3B4F-BDEF-1CC63E43482F}" destId="{D0B204A8-B9E8-E643-872F-70A59EAE9CAD}" srcOrd="0" destOrd="0" presId="urn:microsoft.com/office/officeart/2009/3/layout/HorizontalOrganizationChart#282"/>
    <dgm:cxn modelId="{ADFC5CD7-D214-5843-9E84-4B2D846210B4}" type="presParOf" srcId="{57E3D6CE-58A9-3B4F-BDEF-1CC63E43482F}" destId="{668339D2-AA89-7846-A396-8B9674F019DD}" srcOrd="1" destOrd="0" presId="urn:microsoft.com/office/officeart/2009/3/layout/HorizontalOrganizationChart#282"/>
    <dgm:cxn modelId="{ED7F4C3E-1C18-5F46-A571-775A0FC4F7F6}" type="presParOf" srcId="{668339D2-AA89-7846-A396-8B9674F019DD}" destId="{B200EBD8-B627-E449-8B0D-F970F0AC2256}" srcOrd="0" destOrd="0" presId="urn:microsoft.com/office/officeart/2009/3/layout/HorizontalOrganizationChart#282"/>
    <dgm:cxn modelId="{6D139163-0E2D-6648-AB59-7B8FC4F437A2}" type="presParOf" srcId="{B200EBD8-B627-E449-8B0D-F970F0AC2256}" destId="{4A29E08D-4DED-CC42-9C06-17045CC662CF}" srcOrd="0" destOrd="0" presId="urn:microsoft.com/office/officeart/2009/3/layout/HorizontalOrganizationChart#282"/>
    <dgm:cxn modelId="{E20601BD-FF0E-D046-A619-7371A2AC3EF5}" type="presParOf" srcId="{B200EBD8-B627-E449-8B0D-F970F0AC2256}" destId="{35D0159D-6C7A-7E4A-BBE6-08E07C25397E}" srcOrd="1" destOrd="0" presId="urn:microsoft.com/office/officeart/2009/3/layout/HorizontalOrganizationChart#282"/>
    <dgm:cxn modelId="{DCE972B9-5CA1-0642-952A-B1A878636410}" type="presParOf" srcId="{668339D2-AA89-7846-A396-8B9674F019DD}" destId="{55E83D98-238A-794D-BF07-C4E94E05827C}" srcOrd="1" destOrd="0" presId="urn:microsoft.com/office/officeart/2009/3/layout/HorizontalOrganizationChart#282"/>
    <dgm:cxn modelId="{2F587CD8-6E4A-B94B-A4D6-11FC34CE99C7}" type="presParOf" srcId="{668339D2-AA89-7846-A396-8B9674F019DD}" destId="{C193A77F-8104-434C-9570-57A366849A08}" srcOrd="2" destOrd="0" presId="urn:microsoft.com/office/officeart/2009/3/layout/HorizontalOrganizationChart#282"/>
    <dgm:cxn modelId="{E977FE31-BEDC-4742-B5DD-8595820260CD}" type="presParOf" srcId="{57E3D6CE-58A9-3B4F-BDEF-1CC63E43482F}" destId="{199E7C18-39A1-9F4B-A107-C8E2CD500D3B}" srcOrd="2" destOrd="0" presId="urn:microsoft.com/office/officeart/2009/3/layout/HorizontalOrganizationChart#282"/>
    <dgm:cxn modelId="{8B86D948-7F04-8C43-A2AD-88D06B35E8A7}" type="presParOf" srcId="{57E3D6CE-58A9-3B4F-BDEF-1CC63E43482F}" destId="{E01BAA06-165E-A945-BC05-FE0D4BAC53C9}" srcOrd="3" destOrd="0" presId="urn:microsoft.com/office/officeart/2009/3/layout/HorizontalOrganizationChart#282"/>
    <dgm:cxn modelId="{ED1C844B-CF11-844A-955E-21396493D9EA}" type="presParOf" srcId="{E01BAA06-165E-A945-BC05-FE0D4BAC53C9}" destId="{F35B4F65-5311-D64A-AE4E-01DD26F52FA8}" srcOrd="0" destOrd="0" presId="urn:microsoft.com/office/officeart/2009/3/layout/HorizontalOrganizationChart#282"/>
    <dgm:cxn modelId="{331A9688-1EC1-F448-863B-3A89F2ADC0C6}" type="presParOf" srcId="{F35B4F65-5311-D64A-AE4E-01DD26F52FA8}" destId="{BE9B9E0B-EF28-014C-802F-A2AE8458C85F}" srcOrd="0" destOrd="0" presId="urn:microsoft.com/office/officeart/2009/3/layout/HorizontalOrganizationChart#282"/>
    <dgm:cxn modelId="{CB7B38FE-830C-6D4B-AD98-F1487CB7C6F6}" type="presParOf" srcId="{F35B4F65-5311-D64A-AE4E-01DD26F52FA8}" destId="{FF856479-0540-B24E-B5E1-3DD7DBAA399B}" srcOrd="1" destOrd="0" presId="urn:microsoft.com/office/officeart/2009/3/layout/HorizontalOrganizationChart#282"/>
    <dgm:cxn modelId="{E6A3BAC0-C182-D643-9BC2-2E7415BE2158}" type="presParOf" srcId="{E01BAA06-165E-A945-BC05-FE0D4BAC53C9}" destId="{19105398-B91C-FE44-920B-8F8FAECC38D7}" srcOrd="1" destOrd="0" presId="urn:microsoft.com/office/officeart/2009/3/layout/HorizontalOrganizationChart#282"/>
    <dgm:cxn modelId="{882BC46C-90A7-C140-BB43-004EA79E29DE}" type="presParOf" srcId="{E01BAA06-165E-A945-BC05-FE0D4BAC53C9}" destId="{383A2B50-D584-D044-92AF-7E85750E41D8}" srcOrd="2" destOrd="0" presId="urn:microsoft.com/office/officeart/2009/3/layout/HorizontalOrganizationChart#282"/>
    <dgm:cxn modelId="{38C7A640-0406-6F4D-A83D-3519471384AD}" type="presParOf" srcId="{DF10D381-A89F-3846-922C-37CCBCB21D49}" destId="{D72D3F25-335E-B94E-A54E-CC9ABCE68324}" srcOrd="2" destOrd="0" presId="urn:microsoft.com/office/officeart/2009/3/layout/HorizontalOrganizationChart#282"/>
    <dgm:cxn modelId="{91955719-E011-5F49-B874-4724E47A8347}" type="presParOf" srcId="{896EDC34-08D4-F943-8ECB-6CB25D39512A}" destId="{D769AE1D-24A9-7141-8B33-344BEC6D5DC1}" srcOrd="2" destOrd="0" presId="urn:microsoft.com/office/officeart/2009/3/layout/HorizontalOrganizationChart#282"/>
    <dgm:cxn modelId="{C0578821-12E7-304D-A8C7-51D6814E3083}" type="presParOf" srcId="{896EDC34-08D4-F943-8ECB-6CB25D39512A}" destId="{86A493E2-0E33-0045-A45D-CF7F96341E11}" srcOrd="3" destOrd="0" presId="urn:microsoft.com/office/officeart/2009/3/layout/HorizontalOrganizationChart#282"/>
    <dgm:cxn modelId="{2BF5D058-D290-FB45-9548-A2B8018F532D}" type="presParOf" srcId="{86A493E2-0E33-0045-A45D-CF7F96341E11}" destId="{393C0281-3FE2-D94C-B521-6396274A946F}" srcOrd="0" destOrd="0" presId="urn:microsoft.com/office/officeart/2009/3/layout/HorizontalOrganizationChart#282"/>
    <dgm:cxn modelId="{72BFA3FD-21BD-444A-B4D8-1CBEEE160168}" type="presParOf" srcId="{393C0281-3FE2-D94C-B521-6396274A946F}" destId="{1A63EF55-B5BE-084D-AD0E-4AEAA20BF751}" srcOrd="0" destOrd="0" presId="urn:microsoft.com/office/officeart/2009/3/layout/HorizontalOrganizationChart#282"/>
    <dgm:cxn modelId="{7F3D95F0-96AE-0C4D-BEA9-F20240013D41}" type="presParOf" srcId="{393C0281-3FE2-D94C-B521-6396274A946F}" destId="{1A0203F5-58B5-D34E-A9AA-DBD26E9E265F}" srcOrd="1" destOrd="0" presId="urn:microsoft.com/office/officeart/2009/3/layout/HorizontalOrganizationChart#282"/>
    <dgm:cxn modelId="{9258B589-190A-BF48-9566-CFBD7E76FF6D}" type="presParOf" srcId="{86A493E2-0E33-0045-A45D-CF7F96341E11}" destId="{C9BBEBB2-3F99-8C47-BEB2-68F7FA896546}" srcOrd="1" destOrd="0" presId="urn:microsoft.com/office/officeart/2009/3/layout/HorizontalOrganizationChart#282"/>
    <dgm:cxn modelId="{3B8E9EDF-367D-794D-864C-08A80A8B2924}" type="presParOf" srcId="{C9BBEBB2-3F99-8C47-BEB2-68F7FA896546}" destId="{625E0A28-F7FF-EF4F-AC04-9C5B6F1A70E3}" srcOrd="0" destOrd="0" presId="urn:microsoft.com/office/officeart/2009/3/layout/HorizontalOrganizationChart#282"/>
    <dgm:cxn modelId="{5956E164-10DA-FC47-8D66-D51BAC5159EB}" type="presParOf" srcId="{C9BBEBB2-3F99-8C47-BEB2-68F7FA896546}" destId="{42786CA7-89CF-2741-91ED-83131E71C7BA}" srcOrd="1" destOrd="0" presId="urn:microsoft.com/office/officeart/2009/3/layout/HorizontalOrganizationChart#282"/>
    <dgm:cxn modelId="{B20E266B-2146-8548-A632-F06FCDF38BE5}" type="presParOf" srcId="{42786CA7-89CF-2741-91ED-83131E71C7BA}" destId="{ED713B1B-9ABC-F84A-AFA6-9B2E05E9F00F}" srcOrd="0" destOrd="0" presId="urn:microsoft.com/office/officeart/2009/3/layout/HorizontalOrganizationChart#282"/>
    <dgm:cxn modelId="{52939DCB-11AE-B049-B16C-954F56EA6C47}" type="presParOf" srcId="{ED713B1B-9ABC-F84A-AFA6-9B2E05E9F00F}" destId="{25F14EB7-6338-6C45-874C-472D5410E015}" srcOrd="0" destOrd="0" presId="urn:microsoft.com/office/officeart/2009/3/layout/HorizontalOrganizationChart#282"/>
    <dgm:cxn modelId="{B6B856B8-BD82-7A4B-9632-D7AB2F58D0B4}" type="presParOf" srcId="{ED713B1B-9ABC-F84A-AFA6-9B2E05E9F00F}" destId="{C52F206F-A8D1-F841-A03B-4FBB5CF72995}" srcOrd="1" destOrd="0" presId="urn:microsoft.com/office/officeart/2009/3/layout/HorizontalOrganizationChart#282"/>
    <dgm:cxn modelId="{A98690E0-2AC8-EB46-B131-85F038626C8A}" type="presParOf" srcId="{42786CA7-89CF-2741-91ED-83131E71C7BA}" destId="{684CF097-0FC7-0B42-9F55-F4E13D3909B0}" srcOrd="1" destOrd="0" presId="urn:microsoft.com/office/officeart/2009/3/layout/HorizontalOrganizationChart#282"/>
    <dgm:cxn modelId="{CFBCB6D9-2C65-384F-925B-9F8372C6DC8E}" type="presParOf" srcId="{42786CA7-89CF-2741-91ED-83131E71C7BA}" destId="{F430FDAE-646A-D447-B610-42E856D146E1}" srcOrd="2" destOrd="0" presId="urn:microsoft.com/office/officeart/2009/3/layout/HorizontalOrganizationChart#282"/>
    <dgm:cxn modelId="{00248D5D-C230-4D47-9896-8EF123B08C53}" type="presParOf" srcId="{C9BBEBB2-3F99-8C47-BEB2-68F7FA896546}" destId="{9AB3D75D-1FF8-D443-8462-BFA587E2FF19}" srcOrd="2" destOrd="0" presId="urn:microsoft.com/office/officeart/2009/3/layout/HorizontalOrganizationChart#282"/>
    <dgm:cxn modelId="{993E746C-2C08-DB42-B077-E324942349A9}" type="presParOf" srcId="{C9BBEBB2-3F99-8C47-BEB2-68F7FA896546}" destId="{9DB71EE7-1BB5-3E42-BDFD-1ECB463D08DE}" srcOrd="3" destOrd="0" presId="urn:microsoft.com/office/officeart/2009/3/layout/HorizontalOrganizationChart#282"/>
    <dgm:cxn modelId="{82471376-F1BF-D546-A504-867B2FF82388}" type="presParOf" srcId="{9DB71EE7-1BB5-3E42-BDFD-1ECB463D08DE}" destId="{D094ACBD-E56B-FC4E-B904-34BC5A9C4ACF}" srcOrd="0" destOrd="0" presId="urn:microsoft.com/office/officeart/2009/3/layout/HorizontalOrganizationChart#282"/>
    <dgm:cxn modelId="{ACD6EC99-9A14-A64D-9243-14CB7360141E}" type="presParOf" srcId="{D094ACBD-E56B-FC4E-B904-34BC5A9C4ACF}" destId="{F261DBFB-B23B-EA4C-B747-4D3ED5B498FB}" srcOrd="0" destOrd="0" presId="urn:microsoft.com/office/officeart/2009/3/layout/HorizontalOrganizationChart#282"/>
    <dgm:cxn modelId="{D7AB02C1-775C-FC48-9B26-B99B89C55B61}" type="presParOf" srcId="{D094ACBD-E56B-FC4E-B904-34BC5A9C4ACF}" destId="{231E626E-9D05-C545-8995-4896855CFE35}" srcOrd="1" destOrd="0" presId="urn:microsoft.com/office/officeart/2009/3/layout/HorizontalOrganizationChart#282"/>
    <dgm:cxn modelId="{B4A43012-92EF-8C4D-B860-AEA251B350EC}" type="presParOf" srcId="{9DB71EE7-1BB5-3E42-BDFD-1ECB463D08DE}" destId="{3E0DF2F4-9FFB-A54A-AD6D-D0227C08B46E}" srcOrd="1" destOrd="0" presId="urn:microsoft.com/office/officeart/2009/3/layout/HorizontalOrganizationChart#282"/>
    <dgm:cxn modelId="{2D454BCE-5721-F147-86BC-B4DE0452DECC}" type="presParOf" srcId="{9DB71EE7-1BB5-3E42-BDFD-1ECB463D08DE}" destId="{7448033A-F3D2-1747-BF19-9326A461E6F8}" srcOrd="2" destOrd="0" presId="urn:microsoft.com/office/officeart/2009/3/layout/HorizontalOrganizationChart#282"/>
    <dgm:cxn modelId="{4FAADBAE-1842-CF44-8760-DEC6067CCDE2}" type="presParOf" srcId="{86A493E2-0E33-0045-A45D-CF7F96341E11}" destId="{FD7C51B7-E235-FF4A-8CE2-9903CD0D5701}" srcOrd="2" destOrd="0" presId="urn:microsoft.com/office/officeart/2009/3/layout/HorizontalOrganizationChart#282"/>
    <dgm:cxn modelId="{291AC960-CD8A-5446-AD1D-29AA7AC45D89}" type="presParOf" srcId="{4C3D3FAF-518E-6C49-A2C1-2CE3B2C4A287}" destId="{8C04021C-E693-0040-8651-B19E85018D01}" srcOrd="2" destOrd="0" presId="urn:microsoft.com/office/officeart/2009/3/layout/HorizontalOrganizationChart#28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83" loCatId="" qsTypeId="urn:microsoft.com/office/officeart/2005/8/quickstyle/simple1#311" qsCatId="simple" csTypeId="urn:microsoft.com/office/officeart/2005/8/colors/accent5_1#31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01FD2A17-5508-C64D-A54D-89AFE51FF38C}" type="presOf" srcId="{B2827381-48E3-4A49-8B5F-57B51E815EAE}" destId="{25F14EB7-6338-6C45-874C-472D5410E015}" srcOrd="0" destOrd="0" presId="urn:microsoft.com/office/officeart/2009/3/layout/HorizontalOrganizationChart#283"/>
    <dgm:cxn modelId="{938F75ED-F84F-A243-B316-2A00A3AA2C9B}" type="presOf" srcId="{9885791D-5342-D04A-8932-E3ECC25322C4}" destId="{4A29E08D-4DED-CC42-9C06-17045CC662CF}" srcOrd="0" destOrd="0" presId="urn:microsoft.com/office/officeart/2009/3/layout/HorizontalOrganizationChart#283"/>
    <dgm:cxn modelId="{D65499ED-CDEF-554B-B46A-BD102885E10D}" type="presOf" srcId="{305BB09E-89CA-564D-BA60-5C616963122F}" destId="{1A63EF55-B5BE-084D-AD0E-4AEAA20BF751}" srcOrd="0" destOrd="0" presId="urn:microsoft.com/office/officeart/2009/3/layout/HorizontalOrganizationChart#283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14A1E4F0-3BF2-B442-BAFC-8BFA5A669324}" type="presOf" srcId="{B4148F00-3A48-0541-9DE6-2805FE8C1B5E}" destId="{D769AE1D-24A9-7141-8B33-344BEC6D5DC1}" srcOrd="0" destOrd="0" presId="urn:microsoft.com/office/officeart/2009/3/layout/HorizontalOrganizationChart#283"/>
    <dgm:cxn modelId="{FF14D71C-6630-5345-A38E-C50ECC2BE795}" type="presOf" srcId="{EE59202F-5D0E-2649-A635-D88BDB0C20B0}" destId="{D0B204A8-B9E8-E643-872F-70A59EAE9CAD}" srcOrd="0" destOrd="0" presId="urn:microsoft.com/office/officeart/2009/3/layout/HorizontalOrganizationChart#283"/>
    <dgm:cxn modelId="{9A10B006-BFE8-4040-9255-97F15D0B6D29}" type="presOf" srcId="{65E9E3D3-0537-D643-B784-73F8876D6C02}" destId="{68DA386D-1296-CD45-AEE7-31F56F68D37D}" srcOrd="1" destOrd="0" presId="urn:microsoft.com/office/officeart/2009/3/layout/HorizontalOrganizationChart#283"/>
    <dgm:cxn modelId="{E0373ABC-5ADA-DD4D-B1B1-6C0CA2BDC8F3}" type="presOf" srcId="{91871658-5C3D-F04D-A1FC-7A5BB58FC96F}" destId="{EA7032B5-8E6A-E14A-9112-5C08890AFF8F}" srcOrd="0" destOrd="0" presId="urn:microsoft.com/office/officeart/2009/3/layout/HorizontalOrganizationChart#283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ECCA366C-B0BB-6040-89E0-750F458D0415}" type="presOf" srcId="{7F63ACE5-BBC4-2948-8504-F8232C50C59A}" destId="{FF856479-0540-B24E-B5E1-3DD7DBAA399B}" srcOrd="1" destOrd="0" presId="urn:microsoft.com/office/officeart/2009/3/layout/HorizontalOrganizationChart#283"/>
    <dgm:cxn modelId="{004A3D3A-4652-0946-A3D3-95915F2579F4}" type="presOf" srcId="{9885791D-5342-D04A-8932-E3ECC25322C4}" destId="{35D0159D-6C7A-7E4A-BBE6-08E07C25397E}" srcOrd="1" destOrd="0" presId="urn:microsoft.com/office/officeart/2009/3/layout/HorizontalOrganizationChart#283"/>
    <dgm:cxn modelId="{A17CF91B-8F49-1B48-A4E9-0D26C2FFF39F}" type="presOf" srcId="{79C81943-C7EC-7749-B6FF-744D2722EEDE}" destId="{625E0A28-F7FF-EF4F-AC04-9C5B6F1A70E3}" srcOrd="0" destOrd="0" presId="urn:microsoft.com/office/officeart/2009/3/layout/HorizontalOrganizationChart#283"/>
    <dgm:cxn modelId="{22A01031-6B6D-8D45-AADF-CA5B823ADD22}" type="presOf" srcId="{B2827381-48E3-4A49-8B5F-57B51E815EAE}" destId="{C52F206F-A8D1-F841-A03B-4FBB5CF72995}" srcOrd="1" destOrd="0" presId="urn:microsoft.com/office/officeart/2009/3/layout/HorizontalOrganizationChart#283"/>
    <dgm:cxn modelId="{B10A6297-EE88-7343-8127-F267E9EDFDB9}" type="presOf" srcId="{076712BA-2E50-5848-B677-800F2BFED1A3}" destId="{F261DBFB-B23B-EA4C-B747-4D3ED5B498FB}" srcOrd="0" destOrd="0" presId="urn:microsoft.com/office/officeart/2009/3/layout/HorizontalOrganizationChart#283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558701AC-D8BD-8345-8A5E-43BC6E8911D8}" type="presOf" srcId="{305BB09E-89CA-564D-BA60-5C616963122F}" destId="{1A0203F5-58B5-D34E-A9AA-DBD26E9E265F}" srcOrd="1" destOrd="0" presId="urn:microsoft.com/office/officeart/2009/3/layout/HorizontalOrganizationChart#283"/>
    <dgm:cxn modelId="{0910E5EF-CE81-EC49-B869-A6FE658E6ACA}" type="presOf" srcId="{7F63ACE5-BBC4-2948-8504-F8232C50C59A}" destId="{BE9B9E0B-EF28-014C-802F-A2AE8458C85F}" srcOrd="0" destOrd="0" presId="urn:microsoft.com/office/officeart/2009/3/layout/HorizontalOrganizationChart#283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DCB121EB-9AFD-8649-AFAB-2387EB5D1B01}" type="presOf" srcId="{4685CA47-9AC7-E740-98BE-6E7FE0604AE1}" destId="{42A5C67A-A6F4-3542-A303-30B8DD65057D}" srcOrd="0" destOrd="0" presId="urn:microsoft.com/office/officeart/2009/3/layout/HorizontalOrganizationChart#283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8C039FF9-A95E-784B-978C-ACF5F91A24CE}" type="presOf" srcId="{076712BA-2E50-5848-B677-800F2BFED1A3}" destId="{231E626E-9D05-C545-8995-4896855CFE35}" srcOrd="1" destOrd="0" presId="urn:microsoft.com/office/officeart/2009/3/layout/HorizontalOrganizationChart#283"/>
    <dgm:cxn modelId="{987576DF-E3F5-EB4A-80BD-1B150977BA35}" type="presOf" srcId="{65E9E3D3-0537-D643-B784-73F8876D6C02}" destId="{A2E96834-D69F-6C4F-B0B8-656A8D9643B0}" srcOrd="0" destOrd="0" presId="urn:microsoft.com/office/officeart/2009/3/layout/HorizontalOrganizationChart#283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DF2F520C-954D-8342-AE73-AC19AEB0FAA9}" type="presOf" srcId="{C84108CA-1057-DA43-95F3-7CAF5FF654B0}" destId="{2288FD34-22BA-704C-AD92-31F9F855B517}" srcOrd="0" destOrd="0" presId="urn:microsoft.com/office/officeart/2009/3/layout/HorizontalOrganizationChart#283"/>
    <dgm:cxn modelId="{84DDA598-46C9-A241-BC9A-E8183D7A8F9D}" type="presOf" srcId="{4685CA47-9AC7-E740-98BE-6E7FE0604AE1}" destId="{159FA9EF-79C1-E544-9199-2809346B57B3}" srcOrd="1" destOrd="0" presId="urn:microsoft.com/office/officeart/2009/3/layout/HorizontalOrganizationChart#283"/>
    <dgm:cxn modelId="{70DD172B-D972-2E46-BD65-D1D16A0376C8}" type="presOf" srcId="{A0EABAA5-54D0-0741-901A-6D73BBA3E62E}" destId="{9AB3D75D-1FF8-D443-8462-BFA587E2FF19}" srcOrd="0" destOrd="0" presId="urn:microsoft.com/office/officeart/2009/3/layout/HorizontalOrganizationChart#283"/>
    <dgm:cxn modelId="{AE872EBB-A486-194F-9730-C8C1C3EFDB4F}" type="presOf" srcId="{5ED491BA-EB6A-0247-88C9-904A7B761D63}" destId="{199E7C18-39A1-9F4B-A107-C8E2CD500D3B}" srcOrd="0" destOrd="0" presId="urn:microsoft.com/office/officeart/2009/3/layout/HorizontalOrganizationChart#283"/>
    <dgm:cxn modelId="{4B8A5320-A62D-C743-8181-ACB86D3277F6}" type="presParOf" srcId="{2288FD34-22BA-704C-AD92-31F9F855B517}" destId="{4C3D3FAF-518E-6C49-A2C1-2CE3B2C4A287}" srcOrd="0" destOrd="0" presId="urn:microsoft.com/office/officeart/2009/3/layout/HorizontalOrganizationChart#283"/>
    <dgm:cxn modelId="{10811C85-8063-314F-B75F-3B0615719FF5}" type="presParOf" srcId="{4C3D3FAF-518E-6C49-A2C1-2CE3B2C4A287}" destId="{9DB823C8-46C1-AF49-9DF9-A9BE2BEB89AE}" srcOrd="0" destOrd="0" presId="urn:microsoft.com/office/officeart/2009/3/layout/HorizontalOrganizationChart#283"/>
    <dgm:cxn modelId="{E50FBA71-AD91-6E49-9CE5-2426DCDC869E}" type="presParOf" srcId="{9DB823C8-46C1-AF49-9DF9-A9BE2BEB89AE}" destId="{A2E96834-D69F-6C4F-B0B8-656A8D9643B0}" srcOrd="0" destOrd="0" presId="urn:microsoft.com/office/officeart/2009/3/layout/HorizontalOrganizationChart#283"/>
    <dgm:cxn modelId="{A9AE189A-5AE0-E142-BEB8-D406C12A2BC8}" type="presParOf" srcId="{9DB823C8-46C1-AF49-9DF9-A9BE2BEB89AE}" destId="{68DA386D-1296-CD45-AEE7-31F56F68D37D}" srcOrd="1" destOrd="0" presId="urn:microsoft.com/office/officeart/2009/3/layout/HorizontalOrganizationChart#283"/>
    <dgm:cxn modelId="{C8986F2B-8A84-4A4C-BAF5-43A44EB9544D}" type="presParOf" srcId="{4C3D3FAF-518E-6C49-A2C1-2CE3B2C4A287}" destId="{896EDC34-08D4-F943-8ECB-6CB25D39512A}" srcOrd="1" destOrd="0" presId="urn:microsoft.com/office/officeart/2009/3/layout/HorizontalOrganizationChart#283"/>
    <dgm:cxn modelId="{DC8BBFA1-5DBB-BC4B-AE7F-BC833EFCD8CD}" type="presParOf" srcId="{896EDC34-08D4-F943-8ECB-6CB25D39512A}" destId="{EA7032B5-8E6A-E14A-9112-5C08890AFF8F}" srcOrd="0" destOrd="0" presId="urn:microsoft.com/office/officeart/2009/3/layout/HorizontalOrganizationChart#283"/>
    <dgm:cxn modelId="{B91714F7-D619-CD47-97FA-D60A4276B509}" type="presParOf" srcId="{896EDC34-08D4-F943-8ECB-6CB25D39512A}" destId="{DF10D381-A89F-3846-922C-37CCBCB21D49}" srcOrd="1" destOrd="0" presId="urn:microsoft.com/office/officeart/2009/3/layout/HorizontalOrganizationChart#283"/>
    <dgm:cxn modelId="{AB1056EA-8FAA-2C40-BC59-E405ECF21772}" type="presParOf" srcId="{DF10D381-A89F-3846-922C-37CCBCB21D49}" destId="{D583B74B-E3F2-744F-AEDA-F599741356C8}" srcOrd="0" destOrd="0" presId="urn:microsoft.com/office/officeart/2009/3/layout/HorizontalOrganizationChart#283"/>
    <dgm:cxn modelId="{D9952E47-43BF-384E-9121-7B9DC8B2E9BC}" type="presParOf" srcId="{D583B74B-E3F2-744F-AEDA-F599741356C8}" destId="{42A5C67A-A6F4-3542-A303-30B8DD65057D}" srcOrd="0" destOrd="0" presId="urn:microsoft.com/office/officeart/2009/3/layout/HorizontalOrganizationChart#283"/>
    <dgm:cxn modelId="{14477686-DE5D-1A40-A937-CDB70B231A5A}" type="presParOf" srcId="{D583B74B-E3F2-744F-AEDA-F599741356C8}" destId="{159FA9EF-79C1-E544-9199-2809346B57B3}" srcOrd="1" destOrd="0" presId="urn:microsoft.com/office/officeart/2009/3/layout/HorizontalOrganizationChart#283"/>
    <dgm:cxn modelId="{B05204B7-9BEB-6143-A3EA-84EF105DEE5B}" type="presParOf" srcId="{DF10D381-A89F-3846-922C-37CCBCB21D49}" destId="{57E3D6CE-58A9-3B4F-BDEF-1CC63E43482F}" srcOrd="1" destOrd="0" presId="urn:microsoft.com/office/officeart/2009/3/layout/HorizontalOrganizationChart#283"/>
    <dgm:cxn modelId="{FAE869CD-B6D2-D74D-9FE2-69BCDEC3552F}" type="presParOf" srcId="{57E3D6CE-58A9-3B4F-BDEF-1CC63E43482F}" destId="{D0B204A8-B9E8-E643-872F-70A59EAE9CAD}" srcOrd="0" destOrd="0" presId="urn:microsoft.com/office/officeart/2009/3/layout/HorizontalOrganizationChart#283"/>
    <dgm:cxn modelId="{590B1C9B-33B8-1E42-A790-35B7A2E393BF}" type="presParOf" srcId="{57E3D6CE-58A9-3B4F-BDEF-1CC63E43482F}" destId="{668339D2-AA89-7846-A396-8B9674F019DD}" srcOrd="1" destOrd="0" presId="urn:microsoft.com/office/officeart/2009/3/layout/HorizontalOrganizationChart#283"/>
    <dgm:cxn modelId="{E05BC1FE-20C1-8645-82FE-90BFE43997B7}" type="presParOf" srcId="{668339D2-AA89-7846-A396-8B9674F019DD}" destId="{B200EBD8-B627-E449-8B0D-F970F0AC2256}" srcOrd="0" destOrd="0" presId="urn:microsoft.com/office/officeart/2009/3/layout/HorizontalOrganizationChart#283"/>
    <dgm:cxn modelId="{E4761E2A-95E7-2241-9AFD-ECBE5A5CF57E}" type="presParOf" srcId="{B200EBD8-B627-E449-8B0D-F970F0AC2256}" destId="{4A29E08D-4DED-CC42-9C06-17045CC662CF}" srcOrd="0" destOrd="0" presId="urn:microsoft.com/office/officeart/2009/3/layout/HorizontalOrganizationChart#283"/>
    <dgm:cxn modelId="{186ABC06-1CE1-CF41-AB8C-75837A5A5572}" type="presParOf" srcId="{B200EBD8-B627-E449-8B0D-F970F0AC2256}" destId="{35D0159D-6C7A-7E4A-BBE6-08E07C25397E}" srcOrd="1" destOrd="0" presId="urn:microsoft.com/office/officeart/2009/3/layout/HorizontalOrganizationChart#283"/>
    <dgm:cxn modelId="{CDD7FADF-E529-E34C-A8EE-4D9811AEB579}" type="presParOf" srcId="{668339D2-AA89-7846-A396-8B9674F019DD}" destId="{55E83D98-238A-794D-BF07-C4E94E05827C}" srcOrd="1" destOrd="0" presId="urn:microsoft.com/office/officeart/2009/3/layout/HorizontalOrganizationChart#283"/>
    <dgm:cxn modelId="{C48FAC14-22F0-684F-B570-24228942C841}" type="presParOf" srcId="{668339D2-AA89-7846-A396-8B9674F019DD}" destId="{C193A77F-8104-434C-9570-57A366849A08}" srcOrd="2" destOrd="0" presId="urn:microsoft.com/office/officeart/2009/3/layout/HorizontalOrganizationChart#283"/>
    <dgm:cxn modelId="{CCF395BD-527D-EE41-8C67-9C54FFA6054B}" type="presParOf" srcId="{57E3D6CE-58A9-3B4F-BDEF-1CC63E43482F}" destId="{199E7C18-39A1-9F4B-A107-C8E2CD500D3B}" srcOrd="2" destOrd="0" presId="urn:microsoft.com/office/officeart/2009/3/layout/HorizontalOrganizationChart#283"/>
    <dgm:cxn modelId="{EC5C4A37-57CA-1E45-8D1F-9AB513B062A7}" type="presParOf" srcId="{57E3D6CE-58A9-3B4F-BDEF-1CC63E43482F}" destId="{E01BAA06-165E-A945-BC05-FE0D4BAC53C9}" srcOrd="3" destOrd="0" presId="urn:microsoft.com/office/officeart/2009/3/layout/HorizontalOrganizationChart#283"/>
    <dgm:cxn modelId="{F6AB12CC-F2C3-D64A-BAFB-E8F41F80F458}" type="presParOf" srcId="{E01BAA06-165E-A945-BC05-FE0D4BAC53C9}" destId="{F35B4F65-5311-D64A-AE4E-01DD26F52FA8}" srcOrd="0" destOrd="0" presId="urn:microsoft.com/office/officeart/2009/3/layout/HorizontalOrganizationChart#283"/>
    <dgm:cxn modelId="{132EB484-BCC4-D94B-918F-A02725C3CB87}" type="presParOf" srcId="{F35B4F65-5311-D64A-AE4E-01DD26F52FA8}" destId="{BE9B9E0B-EF28-014C-802F-A2AE8458C85F}" srcOrd="0" destOrd="0" presId="urn:microsoft.com/office/officeart/2009/3/layout/HorizontalOrganizationChart#283"/>
    <dgm:cxn modelId="{F7FA0229-1855-804F-90F3-F06B193A9FC1}" type="presParOf" srcId="{F35B4F65-5311-D64A-AE4E-01DD26F52FA8}" destId="{FF856479-0540-B24E-B5E1-3DD7DBAA399B}" srcOrd="1" destOrd="0" presId="urn:microsoft.com/office/officeart/2009/3/layout/HorizontalOrganizationChart#283"/>
    <dgm:cxn modelId="{00F093E2-1A9B-1B48-A04A-749ED1E2C988}" type="presParOf" srcId="{E01BAA06-165E-A945-BC05-FE0D4BAC53C9}" destId="{19105398-B91C-FE44-920B-8F8FAECC38D7}" srcOrd="1" destOrd="0" presId="urn:microsoft.com/office/officeart/2009/3/layout/HorizontalOrganizationChart#283"/>
    <dgm:cxn modelId="{B3390A8D-9B77-8649-837C-0E9A2733AD25}" type="presParOf" srcId="{E01BAA06-165E-A945-BC05-FE0D4BAC53C9}" destId="{383A2B50-D584-D044-92AF-7E85750E41D8}" srcOrd="2" destOrd="0" presId="urn:microsoft.com/office/officeart/2009/3/layout/HorizontalOrganizationChart#283"/>
    <dgm:cxn modelId="{03ECED6A-96D5-624D-95C5-EC313C87DF75}" type="presParOf" srcId="{DF10D381-A89F-3846-922C-37CCBCB21D49}" destId="{D72D3F25-335E-B94E-A54E-CC9ABCE68324}" srcOrd="2" destOrd="0" presId="urn:microsoft.com/office/officeart/2009/3/layout/HorizontalOrganizationChart#283"/>
    <dgm:cxn modelId="{F1E82F73-5CA4-FC46-85E7-DA1D41B96696}" type="presParOf" srcId="{896EDC34-08D4-F943-8ECB-6CB25D39512A}" destId="{D769AE1D-24A9-7141-8B33-344BEC6D5DC1}" srcOrd="2" destOrd="0" presId="urn:microsoft.com/office/officeart/2009/3/layout/HorizontalOrganizationChart#283"/>
    <dgm:cxn modelId="{B102C0AD-3C2A-F54A-8193-B94E5D454E16}" type="presParOf" srcId="{896EDC34-08D4-F943-8ECB-6CB25D39512A}" destId="{86A493E2-0E33-0045-A45D-CF7F96341E11}" srcOrd="3" destOrd="0" presId="urn:microsoft.com/office/officeart/2009/3/layout/HorizontalOrganizationChart#283"/>
    <dgm:cxn modelId="{B5AC222D-5C3B-BB43-85B5-7BE67EC6A236}" type="presParOf" srcId="{86A493E2-0E33-0045-A45D-CF7F96341E11}" destId="{393C0281-3FE2-D94C-B521-6396274A946F}" srcOrd="0" destOrd="0" presId="urn:microsoft.com/office/officeart/2009/3/layout/HorizontalOrganizationChart#283"/>
    <dgm:cxn modelId="{150012AB-D6EC-C449-BF95-B633036C9147}" type="presParOf" srcId="{393C0281-3FE2-D94C-B521-6396274A946F}" destId="{1A63EF55-B5BE-084D-AD0E-4AEAA20BF751}" srcOrd="0" destOrd="0" presId="urn:microsoft.com/office/officeart/2009/3/layout/HorizontalOrganizationChart#283"/>
    <dgm:cxn modelId="{832D5A4D-0DCE-A940-98AA-D1654ABC81DA}" type="presParOf" srcId="{393C0281-3FE2-D94C-B521-6396274A946F}" destId="{1A0203F5-58B5-D34E-A9AA-DBD26E9E265F}" srcOrd="1" destOrd="0" presId="urn:microsoft.com/office/officeart/2009/3/layout/HorizontalOrganizationChart#283"/>
    <dgm:cxn modelId="{82E6C064-339F-9A4F-A3B1-0721E22B361D}" type="presParOf" srcId="{86A493E2-0E33-0045-A45D-CF7F96341E11}" destId="{C9BBEBB2-3F99-8C47-BEB2-68F7FA896546}" srcOrd="1" destOrd="0" presId="urn:microsoft.com/office/officeart/2009/3/layout/HorizontalOrganizationChart#283"/>
    <dgm:cxn modelId="{DC7922D8-C98D-AE45-8E51-0104AFC5E257}" type="presParOf" srcId="{C9BBEBB2-3F99-8C47-BEB2-68F7FA896546}" destId="{625E0A28-F7FF-EF4F-AC04-9C5B6F1A70E3}" srcOrd="0" destOrd="0" presId="urn:microsoft.com/office/officeart/2009/3/layout/HorizontalOrganizationChart#283"/>
    <dgm:cxn modelId="{35710B3B-6103-0E4F-A93E-C61742AB293E}" type="presParOf" srcId="{C9BBEBB2-3F99-8C47-BEB2-68F7FA896546}" destId="{42786CA7-89CF-2741-91ED-83131E71C7BA}" srcOrd="1" destOrd="0" presId="urn:microsoft.com/office/officeart/2009/3/layout/HorizontalOrganizationChart#283"/>
    <dgm:cxn modelId="{5444D05E-13E3-B14B-90D5-5AF9B6D77ECA}" type="presParOf" srcId="{42786CA7-89CF-2741-91ED-83131E71C7BA}" destId="{ED713B1B-9ABC-F84A-AFA6-9B2E05E9F00F}" srcOrd="0" destOrd="0" presId="urn:microsoft.com/office/officeart/2009/3/layout/HorizontalOrganizationChart#283"/>
    <dgm:cxn modelId="{7AE3EBF4-14AD-F442-A674-8DEBC140DFEE}" type="presParOf" srcId="{ED713B1B-9ABC-F84A-AFA6-9B2E05E9F00F}" destId="{25F14EB7-6338-6C45-874C-472D5410E015}" srcOrd="0" destOrd="0" presId="urn:microsoft.com/office/officeart/2009/3/layout/HorizontalOrganizationChart#283"/>
    <dgm:cxn modelId="{5FBBF241-81F3-3C4B-8FF3-43B9885F77A6}" type="presParOf" srcId="{ED713B1B-9ABC-F84A-AFA6-9B2E05E9F00F}" destId="{C52F206F-A8D1-F841-A03B-4FBB5CF72995}" srcOrd="1" destOrd="0" presId="urn:microsoft.com/office/officeart/2009/3/layout/HorizontalOrganizationChart#283"/>
    <dgm:cxn modelId="{600AEDAE-A6A4-864D-9809-D8064439F6E7}" type="presParOf" srcId="{42786CA7-89CF-2741-91ED-83131E71C7BA}" destId="{684CF097-0FC7-0B42-9F55-F4E13D3909B0}" srcOrd="1" destOrd="0" presId="urn:microsoft.com/office/officeart/2009/3/layout/HorizontalOrganizationChart#283"/>
    <dgm:cxn modelId="{F75D8334-0B0E-6843-BB01-3B43CDE43019}" type="presParOf" srcId="{42786CA7-89CF-2741-91ED-83131E71C7BA}" destId="{F430FDAE-646A-D447-B610-42E856D146E1}" srcOrd="2" destOrd="0" presId="urn:microsoft.com/office/officeart/2009/3/layout/HorizontalOrganizationChart#283"/>
    <dgm:cxn modelId="{5FFBDD59-CC34-C247-B724-1252A30D5DFD}" type="presParOf" srcId="{C9BBEBB2-3F99-8C47-BEB2-68F7FA896546}" destId="{9AB3D75D-1FF8-D443-8462-BFA587E2FF19}" srcOrd="2" destOrd="0" presId="urn:microsoft.com/office/officeart/2009/3/layout/HorizontalOrganizationChart#283"/>
    <dgm:cxn modelId="{C3A472A2-92BD-4A40-8A89-504F0885525C}" type="presParOf" srcId="{C9BBEBB2-3F99-8C47-BEB2-68F7FA896546}" destId="{9DB71EE7-1BB5-3E42-BDFD-1ECB463D08DE}" srcOrd="3" destOrd="0" presId="urn:microsoft.com/office/officeart/2009/3/layout/HorizontalOrganizationChart#283"/>
    <dgm:cxn modelId="{1B7CC4C6-9F93-C240-8952-12245C320F75}" type="presParOf" srcId="{9DB71EE7-1BB5-3E42-BDFD-1ECB463D08DE}" destId="{D094ACBD-E56B-FC4E-B904-34BC5A9C4ACF}" srcOrd="0" destOrd="0" presId="urn:microsoft.com/office/officeart/2009/3/layout/HorizontalOrganizationChart#283"/>
    <dgm:cxn modelId="{69967715-6256-E249-8D68-56A1B6F194B3}" type="presParOf" srcId="{D094ACBD-E56B-FC4E-B904-34BC5A9C4ACF}" destId="{F261DBFB-B23B-EA4C-B747-4D3ED5B498FB}" srcOrd="0" destOrd="0" presId="urn:microsoft.com/office/officeart/2009/3/layout/HorizontalOrganizationChart#283"/>
    <dgm:cxn modelId="{4DEFCF8E-5D3C-FB4F-BCE4-9C1D76D61773}" type="presParOf" srcId="{D094ACBD-E56B-FC4E-B904-34BC5A9C4ACF}" destId="{231E626E-9D05-C545-8995-4896855CFE35}" srcOrd="1" destOrd="0" presId="urn:microsoft.com/office/officeart/2009/3/layout/HorizontalOrganizationChart#283"/>
    <dgm:cxn modelId="{BEF493A4-E236-4042-91AA-7A9E8743705D}" type="presParOf" srcId="{9DB71EE7-1BB5-3E42-BDFD-1ECB463D08DE}" destId="{3E0DF2F4-9FFB-A54A-AD6D-D0227C08B46E}" srcOrd="1" destOrd="0" presId="urn:microsoft.com/office/officeart/2009/3/layout/HorizontalOrganizationChart#283"/>
    <dgm:cxn modelId="{B072FF70-5A7E-3747-9276-3AD1E4EAB8B4}" type="presParOf" srcId="{9DB71EE7-1BB5-3E42-BDFD-1ECB463D08DE}" destId="{7448033A-F3D2-1747-BF19-9326A461E6F8}" srcOrd="2" destOrd="0" presId="urn:microsoft.com/office/officeart/2009/3/layout/HorizontalOrganizationChart#283"/>
    <dgm:cxn modelId="{9603E72F-4F7F-A040-99B2-E7E62D5B923F}" type="presParOf" srcId="{86A493E2-0E33-0045-A45D-CF7F96341E11}" destId="{FD7C51B7-E235-FF4A-8CE2-9903CD0D5701}" srcOrd="2" destOrd="0" presId="urn:microsoft.com/office/officeart/2009/3/layout/HorizontalOrganizationChart#283"/>
    <dgm:cxn modelId="{E7953816-71FA-DB47-B29A-524AF7510407}" type="presParOf" srcId="{4C3D3FAF-518E-6C49-A2C1-2CE3B2C4A287}" destId="{8C04021C-E693-0040-8651-B19E85018D01}" srcOrd="2" destOrd="0" presId="urn:microsoft.com/office/officeart/2009/3/layout/HorizontalOrganizationChart#28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12" loCatId="" qsTypeId="urn:microsoft.com/office/officeart/2005/8/quickstyle/simple1#240" qsCatId="simple" csTypeId="urn:microsoft.com/office/officeart/2005/8/colors/accent5_1#240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</a:p>
      </dgm:t>
    </dgm:pt>
    <dgm:pt modelId="{4C9B72E2-A9BC-E540-85B6-D2CEA2E81F1E}" type="par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20F2CF36-4F6F-9642-AFC3-813C8E6C318D}" type="sib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</a:p>
      </dgm:t>
    </dgm:pt>
    <dgm:pt modelId="{8A68E707-72F5-5A4A-86AF-21C229AE67EE}" type="par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C5D0F33-E044-E84C-93EF-AB9D015826E5}" type="sib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</a:p>
      </dgm:t>
    </dgm:pt>
    <dgm:pt modelId="{30877AA8-57CD-3B47-8AFE-944EF68EC4FD}" type="par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F3A1BE08-A077-6F40-AFB4-11EE9CFCD911}" type="sib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6141E65-F300-414A-B903-8D26EC861B61}" type="pres">
      <dgm:prSet presAssocID="{319E9DE6-8DB8-2849-8426-3B3E371FB616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3BCF59-FA0A-CD4E-91B6-12DEA2C6FAD7}" type="pres">
      <dgm:prSet presAssocID="{7F05582A-2CBE-BC40-9E93-C92482699A2F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A33DD3-1A8B-A144-9A52-AB296CA2EC22}" type="pres">
      <dgm:prSet presAssocID="{4D01DD2E-DEE7-ED43-8876-C39720666216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58C114F8-F82D-D349-B45C-024348E746C9}" type="presOf" srcId="{08296FF1-0ED5-8F4A-A5E5-9951F408D5B7}" destId="{4A1481DA-FDFB-AB47-A433-AEEDEF661960}" srcOrd="1" destOrd="0" presId="urn:microsoft.com/office/officeart/2009/3/layout/HorizontalOrganizationChart#212"/>
    <dgm:cxn modelId="{4592C9D8-7D17-4947-BC1F-F7A532570178}" type="presOf" srcId="{7F05582A-2CBE-BC40-9E93-C92482699A2F}" destId="{8D3BCF59-FA0A-CD4E-91B6-12DEA2C6FAD7}" srcOrd="1" destOrd="0" presId="urn:microsoft.com/office/officeart/2009/3/layout/HorizontalOrganizationChart#212"/>
    <dgm:cxn modelId="{58885188-819F-924F-B622-CB4D86AD54A9}" type="presOf" srcId="{FE34612F-E513-B64D-969A-66F5B5D4F4DC}" destId="{F6BCBB90-9C87-E241-B97B-E63F4B833C41}" srcOrd="0" destOrd="0" presId="urn:microsoft.com/office/officeart/2009/3/layout/HorizontalOrganizationChart#212"/>
    <dgm:cxn modelId="{EB4C4B29-75E7-734B-9500-79176DCE0FA4}" type="presOf" srcId="{4D01DD2E-DEE7-ED43-8876-C39720666216}" destId="{1F8D0040-91BE-D245-A122-93CCC3BAF9E2}" srcOrd="0" destOrd="0" presId="urn:microsoft.com/office/officeart/2009/3/layout/HorizontalOrganizationChart#212"/>
    <dgm:cxn modelId="{CC14F975-8BDF-7949-8CE1-4DB1FAE13F5D}" type="presOf" srcId="{98E4E2D7-29A2-944C-A0D8-E47FC7748529}" destId="{BB5603CC-5CAA-244B-AFE9-25EC89A14E3B}" srcOrd="0" destOrd="0" presId="urn:microsoft.com/office/officeart/2009/3/layout/HorizontalOrganizationChart#212"/>
    <dgm:cxn modelId="{BA7BAA30-FB4C-2C43-BD02-CD98FDBC9AEA}" type="presOf" srcId="{C84108CA-1057-DA43-95F3-7CAF5FF654B0}" destId="{2288FD34-22BA-704C-AD92-31F9F855B517}" srcOrd="0" destOrd="0" presId="urn:microsoft.com/office/officeart/2009/3/layout/HorizontalOrganizationChart#212"/>
    <dgm:cxn modelId="{B41BF1B6-5A5B-3646-B964-377549EDEF0E}" type="presOf" srcId="{08296FF1-0ED5-8F4A-A5E5-9951F408D5B7}" destId="{5BD43815-F2CF-5A44-8ED9-6CF071ABDF23}" srcOrd="0" destOrd="0" presId="urn:microsoft.com/office/officeart/2009/3/layout/HorizontalOrganizationChart#212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6D507AC8-9C5F-A641-86B6-985A733B9B4A}" type="presOf" srcId="{61F2998D-A978-7341-8E00-BCBD2DE6B2E6}" destId="{2F22086C-957A-044C-B974-7B619F8F3372}" srcOrd="1" destOrd="0" presId="urn:microsoft.com/office/officeart/2009/3/layout/HorizontalOrganizationChart#212"/>
    <dgm:cxn modelId="{8B246154-6A34-334F-8633-B57DA8A2F7A0}" type="presOf" srcId="{8A68E707-72F5-5A4A-86AF-21C229AE67EE}" destId="{6DF39DEA-CC86-5F45-A0E5-5965450F6674}" srcOrd="0" destOrd="0" presId="urn:microsoft.com/office/officeart/2009/3/layout/HorizontalOrganizationChart#212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2A358AA8-ADA3-1D40-9EE3-9658DAEF1F3E}" type="presOf" srcId="{4685CA47-9AC7-E740-98BE-6E7FE0604AE1}" destId="{0033F653-FDF4-8241-BABA-26113E62F54D}" srcOrd="1" destOrd="0" presId="urn:microsoft.com/office/officeart/2009/3/layout/HorizontalOrganizationChart#212"/>
    <dgm:cxn modelId="{7B867F87-6AB6-B240-A4DC-F90834E6E29C}" type="presOf" srcId="{319E9DE6-8DB8-2849-8426-3B3E371FB616}" destId="{0BFC8F25-20A6-3841-9E76-6E9653CA3895}" srcOrd="0" destOrd="0" presId="urn:microsoft.com/office/officeart/2009/3/layout/HorizontalOrganizationChart#212"/>
    <dgm:cxn modelId="{F7A7D823-90F5-BA48-8CAB-1443B7A12D4F}" type="presOf" srcId="{4C9B72E2-A9BC-E540-85B6-D2CEA2E81F1E}" destId="{8D348B21-D0BF-6F4A-A9E1-FBA9A5046252}" srcOrd="0" destOrd="0" presId="urn:microsoft.com/office/officeart/2009/3/layout/HorizontalOrganizationChart#212"/>
    <dgm:cxn modelId="{C36018AA-8CDC-5240-BDE9-4BFFAC0F1681}" type="presOf" srcId="{30877AA8-57CD-3B47-8AFE-944EF68EC4FD}" destId="{16AACD63-B0A1-DD45-BBA2-B0A777F7B59D}" srcOrd="0" destOrd="0" presId="urn:microsoft.com/office/officeart/2009/3/layout/HorizontalOrganizationChart#212"/>
    <dgm:cxn modelId="{7D43F11F-9643-5348-A29D-C1329FDE44F0}" type="presOf" srcId="{578B10F9-F525-B344-893E-19EFB4EB80EC}" destId="{0BEA93B9-071F-2547-A726-B1DB639C63E4}" srcOrd="0" destOrd="0" presId="urn:microsoft.com/office/officeart/2009/3/layout/HorizontalOrganizationChart#212"/>
    <dgm:cxn modelId="{C37112B5-1A58-8546-A822-6BCB0F2FB882}" type="presOf" srcId="{61F2998D-A978-7341-8E00-BCBD2DE6B2E6}" destId="{6E59B7BD-82D0-FF4E-8AA9-D13D3E611020}" srcOrd="0" destOrd="0" presId="urn:microsoft.com/office/officeart/2009/3/layout/HorizontalOrganizationChart#212"/>
    <dgm:cxn modelId="{37C2F343-5181-F14F-A190-D65099BAB610}" type="presOf" srcId="{98E4E2D7-29A2-944C-A0D8-E47FC7748529}" destId="{146B8753-8F12-1D42-BF1C-A0ACF172E0B7}" srcOrd="1" destOrd="0" presId="urn:microsoft.com/office/officeart/2009/3/layout/HorizontalOrganizationChart#212"/>
    <dgm:cxn modelId="{77BF47F4-4C6C-7149-978E-6E4A5F4B5E05}" type="presOf" srcId="{4D01DD2E-DEE7-ED43-8876-C39720666216}" destId="{99A33DD3-1A8B-A144-9A52-AB296CA2EC22}" srcOrd="1" destOrd="0" presId="urn:microsoft.com/office/officeart/2009/3/layout/HorizontalOrganizationChart#212"/>
    <dgm:cxn modelId="{D89066DF-E261-6A44-9108-9BF42A723DD0}" type="presOf" srcId="{4685CA47-9AC7-E740-98BE-6E7FE0604AE1}" destId="{F2F057D7-032C-7840-BB6D-1098083C5A53}" srcOrd="0" destOrd="0" presId="urn:microsoft.com/office/officeart/2009/3/layout/HorizontalOrganizationChart#212"/>
    <dgm:cxn modelId="{DA8870EF-3A0E-3D48-B35C-950D42BA6C2F}" type="presOf" srcId="{319E9DE6-8DB8-2849-8426-3B3E371FB616}" destId="{66141E65-F300-414A-B903-8D26EC861B61}" srcOrd="1" destOrd="0" presId="urn:microsoft.com/office/officeart/2009/3/layout/HorizontalOrganizationChart#212"/>
    <dgm:cxn modelId="{CBD05502-FA75-504F-9E23-64570E5C0046}" type="presOf" srcId="{97033CE6-88A1-4149-B7B0-5324D1EEDBCF}" destId="{67555D2D-109C-3F48-BD99-BE3C6A0EABC7}" srcOrd="0" destOrd="0" presId="urn:microsoft.com/office/officeart/2009/3/layout/HorizontalOrganizationChart#212"/>
    <dgm:cxn modelId="{A30DC521-37DC-E84E-94BE-A0B8B483427F}" type="presOf" srcId="{7F05582A-2CBE-BC40-9E93-C92482699A2F}" destId="{1D21346C-321B-0648-BC91-EE8E9A522D72}" srcOrd="0" destOrd="0" presId="urn:microsoft.com/office/officeart/2009/3/layout/HorizontalOrganizationChart#212"/>
    <dgm:cxn modelId="{618A14EF-FDD8-664A-BB80-6AACD3D48EB3}" type="presParOf" srcId="{2288FD34-22BA-704C-AD92-31F9F855B517}" destId="{34DD66BF-EB90-284F-A753-6910AA8486B6}" srcOrd="0" destOrd="0" presId="urn:microsoft.com/office/officeart/2009/3/layout/HorizontalOrganizationChart#212"/>
    <dgm:cxn modelId="{82A0277E-E9E7-D644-AC7D-4214E8F088E9}" type="presParOf" srcId="{34DD66BF-EB90-284F-A753-6910AA8486B6}" destId="{7451D659-CC91-7E4B-AE72-96A03023B97A}" srcOrd="0" destOrd="0" presId="urn:microsoft.com/office/officeart/2009/3/layout/HorizontalOrganizationChart#212"/>
    <dgm:cxn modelId="{33362275-767C-0642-9BFE-512D90A7C1DC}" type="presParOf" srcId="{7451D659-CC91-7E4B-AE72-96A03023B97A}" destId="{F2F057D7-032C-7840-BB6D-1098083C5A53}" srcOrd="0" destOrd="0" presId="urn:microsoft.com/office/officeart/2009/3/layout/HorizontalOrganizationChart#212"/>
    <dgm:cxn modelId="{E325F3CD-63ED-C447-9271-A37FF20A3AD6}" type="presParOf" srcId="{7451D659-CC91-7E4B-AE72-96A03023B97A}" destId="{0033F653-FDF4-8241-BABA-26113E62F54D}" srcOrd="1" destOrd="0" presId="urn:microsoft.com/office/officeart/2009/3/layout/HorizontalOrganizationChart#212"/>
    <dgm:cxn modelId="{922B2159-3882-6542-8A7B-AF45FD421F2D}" type="presParOf" srcId="{34DD66BF-EB90-284F-A753-6910AA8486B6}" destId="{1D819CC7-AE15-7041-8CC7-091EAD0AF860}" srcOrd="1" destOrd="0" presId="urn:microsoft.com/office/officeart/2009/3/layout/HorizontalOrganizationChart#212"/>
    <dgm:cxn modelId="{20F6B7B5-8B46-854F-BF57-576F789A61D0}" type="presParOf" srcId="{1D819CC7-AE15-7041-8CC7-091EAD0AF860}" destId="{F6BCBB90-9C87-E241-B97B-E63F4B833C41}" srcOrd="0" destOrd="0" presId="urn:microsoft.com/office/officeart/2009/3/layout/HorizontalOrganizationChart#212"/>
    <dgm:cxn modelId="{515EE53E-B5E9-7E43-B1CB-E1BD49AD6BAF}" type="presParOf" srcId="{1D819CC7-AE15-7041-8CC7-091EAD0AF860}" destId="{6E94D361-4C41-D443-AFE2-710BC8332951}" srcOrd="1" destOrd="0" presId="urn:microsoft.com/office/officeart/2009/3/layout/HorizontalOrganizationChart#212"/>
    <dgm:cxn modelId="{E0B722A0-7F33-F447-9F08-155CAF359A1D}" type="presParOf" srcId="{6E94D361-4C41-D443-AFE2-710BC8332951}" destId="{9DFCFF29-542A-B54B-84A8-0F7C10280582}" srcOrd="0" destOrd="0" presId="urn:microsoft.com/office/officeart/2009/3/layout/HorizontalOrganizationChart#212"/>
    <dgm:cxn modelId="{00864578-9BBF-3544-A9F7-902005521932}" type="presParOf" srcId="{9DFCFF29-542A-B54B-84A8-0F7C10280582}" destId="{6E59B7BD-82D0-FF4E-8AA9-D13D3E611020}" srcOrd="0" destOrd="0" presId="urn:microsoft.com/office/officeart/2009/3/layout/HorizontalOrganizationChart#212"/>
    <dgm:cxn modelId="{A209ECB7-A236-E546-8323-B0949CE7643A}" type="presParOf" srcId="{9DFCFF29-542A-B54B-84A8-0F7C10280582}" destId="{2F22086C-957A-044C-B974-7B619F8F3372}" srcOrd="1" destOrd="0" presId="urn:microsoft.com/office/officeart/2009/3/layout/HorizontalOrganizationChart#212"/>
    <dgm:cxn modelId="{41EC15A3-AD10-CD43-B172-22A8948876C1}" type="presParOf" srcId="{6E94D361-4C41-D443-AFE2-710BC8332951}" destId="{0A82629D-EDE3-404A-B9B0-0BBB2D925C52}" srcOrd="1" destOrd="0" presId="urn:microsoft.com/office/officeart/2009/3/layout/HorizontalOrganizationChart#212"/>
    <dgm:cxn modelId="{3162B947-E84E-1C44-A3B8-947B41A9B667}" type="presParOf" srcId="{0A82629D-EDE3-404A-B9B0-0BBB2D925C52}" destId="{8D348B21-D0BF-6F4A-A9E1-FBA9A5046252}" srcOrd="0" destOrd="0" presId="urn:microsoft.com/office/officeart/2009/3/layout/HorizontalOrganizationChart#212"/>
    <dgm:cxn modelId="{4A171A95-D642-6C48-B11C-E9DA77D6AE3B}" type="presParOf" srcId="{0A82629D-EDE3-404A-B9B0-0BBB2D925C52}" destId="{0BEBF1ED-0ED8-7548-8FF4-6BAD1FFBFE4B}" srcOrd="1" destOrd="0" presId="urn:microsoft.com/office/officeart/2009/3/layout/HorizontalOrganizationChart#212"/>
    <dgm:cxn modelId="{66897A70-316D-E143-A846-C39D938073A5}" type="presParOf" srcId="{0BEBF1ED-0ED8-7548-8FF4-6BAD1FFBFE4B}" destId="{2EBC97CF-8BC3-5B40-9A8B-B8C83C958DBE}" srcOrd="0" destOrd="0" presId="urn:microsoft.com/office/officeart/2009/3/layout/HorizontalOrganizationChart#212"/>
    <dgm:cxn modelId="{B66F354F-21AE-944D-B044-234D34ED8936}" type="presParOf" srcId="{2EBC97CF-8BC3-5B40-9A8B-B8C83C958DBE}" destId="{0BFC8F25-20A6-3841-9E76-6E9653CA3895}" srcOrd="0" destOrd="0" presId="urn:microsoft.com/office/officeart/2009/3/layout/HorizontalOrganizationChart#212"/>
    <dgm:cxn modelId="{13B8DC93-5C35-074F-8756-0EAF6C58ECC8}" type="presParOf" srcId="{2EBC97CF-8BC3-5B40-9A8B-B8C83C958DBE}" destId="{66141E65-F300-414A-B903-8D26EC861B61}" srcOrd="1" destOrd="0" presId="urn:microsoft.com/office/officeart/2009/3/layout/HorizontalOrganizationChart#212"/>
    <dgm:cxn modelId="{845B105C-98BD-1C44-BB61-5D959102585E}" type="presParOf" srcId="{0BEBF1ED-0ED8-7548-8FF4-6BAD1FFBFE4B}" destId="{2849AD6A-373A-EF46-A01B-3DD60F586D87}" srcOrd="1" destOrd="0" presId="urn:microsoft.com/office/officeart/2009/3/layout/HorizontalOrganizationChart#212"/>
    <dgm:cxn modelId="{9D1CBFE5-DC4C-404F-A8E8-F32CDDFC676D}" type="presParOf" srcId="{0BEBF1ED-0ED8-7548-8FF4-6BAD1FFBFE4B}" destId="{150AB775-74E6-BA41-9504-EAE82614EADE}" srcOrd="2" destOrd="0" presId="urn:microsoft.com/office/officeart/2009/3/layout/HorizontalOrganizationChart#212"/>
    <dgm:cxn modelId="{00C773E6-82D6-6546-8E62-358EEB75270A}" type="presParOf" srcId="{0A82629D-EDE3-404A-B9B0-0BBB2D925C52}" destId="{6DF39DEA-CC86-5F45-A0E5-5965450F6674}" srcOrd="2" destOrd="0" presId="urn:microsoft.com/office/officeart/2009/3/layout/HorizontalOrganizationChart#212"/>
    <dgm:cxn modelId="{90B4E502-3B81-0243-B1F1-BF18ABD35B1E}" type="presParOf" srcId="{0A82629D-EDE3-404A-B9B0-0BBB2D925C52}" destId="{5776806C-D4FB-1742-963D-300304D25BE4}" srcOrd="3" destOrd="0" presId="urn:microsoft.com/office/officeart/2009/3/layout/HorizontalOrganizationChart#212"/>
    <dgm:cxn modelId="{6844471C-0679-4C47-B738-D6F2227148DD}" type="presParOf" srcId="{5776806C-D4FB-1742-963D-300304D25BE4}" destId="{5C757C4E-22E2-1E4B-8B98-3AA4449B674D}" srcOrd="0" destOrd="0" presId="urn:microsoft.com/office/officeart/2009/3/layout/HorizontalOrganizationChart#212"/>
    <dgm:cxn modelId="{887BC141-B64D-CF4C-AB0B-9CBD2FEA7BA0}" type="presParOf" srcId="{5C757C4E-22E2-1E4B-8B98-3AA4449B674D}" destId="{1D21346C-321B-0648-BC91-EE8E9A522D72}" srcOrd="0" destOrd="0" presId="urn:microsoft.com/office/officeart/2009/3/layout/HorizontalOrganizationChart#212"/>
    <dgm:cxn modelId="{FF33D20B-8713-5D46-B74D-230A28D6B103}" type="presParOf" srcId="{5C757C4E-22E2-1E4B-8B98-3AA4449B674D}" destId="{8D3BCF59-FA0A-CD4E-91B6-12DEA2C6FAD7}" srcOrd="1" destOrd="0" presId="urn:microsoft.com/office/officeart/2009/3/layout/HorizontalOrganizationChart#212"/>
    <dgm:cxn modelId="{DA18A4E6-2823-D34D-AF6C-6BD3DB4D83E2}" type="presParOf" srcId="{5776806C-D4FB-1742-963D-300304D25BE4}" destId="{024703DE-BEC4-2A41-A906-F7AA988FF912}" srcOrd="1" destOrd="0" presId="urn:microsoft.com/office/officeart/2009/3/layout/HorizontalOrganizationChart#212"/>
    <dgm:cxn modelId="{FA2FCFF8-5D7A-AE41-84B2-CCAFC8E56915}" type="presParOf" srcId="{5776806C-D4FB-1742-963D-300304D25BE4}" destId="{FE0313F6-629D-8F49-8529-4695FE7136B7}" srcOrd="2" destOrd="0" presId="urn:microsoft.com/office/officeart/2009/3/layout/HorizontalOrganizationChart#212"/>
    <dgm:cxn modelId="{0CB61F9C-5339-2142-92D8-00F16917CD35}" type="presParOf" srcId="{0A82629D-EDE3-404A-B9B0-0BBB2D925C52}" destId="{16AACD63-B0A1-DD45-BBA2-B0A777F7B59D}" srcOrd="4" destOrd="0" presId="urn:microsoft.com/office/officeart/2009/3/layout/HorizontalOrganizationChart#212"/>
    <dgm:cxn modelId="{F84DC60E-F223-2B48-AA36-703199FDB580}" type="presParOf" srcId="{0A82629D-EDE3-404A-B9B0-0BBB2D925C52}" destId="{6FD2677C-F654-3640-A583-CA9B48D92212}" srcOrd="5" destOrd="0" presId="urn:microsoft.com/office/officeart/2009/3/layout/HorizontalOrganizationChart#212"/>
    <dgm:cxn modelId="{0F9AC6BC-60EF-474E-9A6E-7F0CE19189AF}" type="presParOf" srcId="{6FD2677C-F654-3640-A583-CA9B48D92212}" destId="{84286516-8CF5-FF44-8B3D-CA1AE9094C2B}" srcOrd="0" destOrd="0" presId="urn:microsoft.com/office/officeart/2009/3/layout/HorizontalOrganizationChart#212"/>
    <dgm:cxn modelId="{480CE96C-DAB6-DA4F-A6C2-FC93776D73B3}" type="presParOf" srcId="{84286516-8CF5-FF44-8B3D-CA1AE9094C2B}" destId="{1F8D0040-91BE-D245-A122-93CCC3BAF9E2}" srcOrd="0" destOrd="0" presId="urn:microsoft.com/office/officeart/2009/3/layout/HorizontalOrganizationChart#212"/>
    <dgm:cxn modelId="{818ECB4B-7278-E94F-8796-EBA34A2C47A7}" type="presParOf" srcId="{84286516-8CF5-FF44-8B3D-CA1AE9094C2B}" destId="{99A33DD3-1A8B-A144-9A52-AB296CA2EC22}" srcOrd="1" destOrd="0" presId="urn:microsoft.com/office/officeart/2009/3/layout/HorizontalOrganizationChart#212"/>
    <dgm:cxn modelId="{62E294FA-D242-5A43-ABCE-DF8B86C554E8}" type="presParOf" srcId="{6FD2677C-F654-3640-A583-CA9B48D92212}" destId="{82C89153-05F1-034C-939C-A9FA5976A2D9}" srcOrd="1" destOrd="0" presId="urn:microsoft.com/office/officeart/2009/3/layout/HorizontalOrganizationChart#212"/>
    <dgm:cxn modelId="{3834F323-B98E-1D47-B304-E00E4F7B1D5C}" type="presParOf" srcId="{6FD2677C-F654-3640-A583-CA9B48D92212}" destId="{7A6E8A3B-C3F9-6B40-ACF8-642355512A2F}" srcOrd="2" destOrd="0" presId="urn:microsoft.com/office/officeart/2009/3/layout/HorizontalOrganizationChart#212"/>
    <dgm:cxn modelId="{B01E42D8-6BEE-D144-B804-67476CD69E7E}" type="presParOf" srcId="{6E94D361-4C41-D443-AFE2-710BC8332951}" destId="{25438EE0-801B-0B40-9098-7020953333C3}" srcOrd="2" destOrd="0" presId="urn:microsoft.com/office/officeart/2009/3/layout/HorizontalOrganizationChart#212"/>
    <dgm:cxn modelId="{CA234328-40EA-C74E-995F-EB2242B56B0A}" type="presParOf" srcId="{1D819CC7-AE15-7041-8CC7-091EAD0AF860}" destId="{0BEA93B9-071F-2547-A726-B1DB639C63E4}" srcOrd="2" destOrd="0" presId="urn:microsoft.com/office/officeart/2009/3/layout/HorizontalOrganizationChart#212"/>
    <dgm:cxn modelId="{14B8A2FF-3B75-0746-BB42-10B7ED41DE6E}" type="presParOf" srcId="{1D819CC7-AE15-7041-8CC7-091EAD0AF860}" destId="{4177CD68-CAEC-D444-8CF0-01FC8A1AF460}" srcOrd="3" destOrd="0" presId="urn:microsoft.com/office/officeart/2009/3/layout/HorizontalOrganizationChart#212"/>
    <dgm:cxn modelId="{ACFFF5A2-3614-754C-95C6-5929781C9F01}" type="presParOf" srcId="{4177CD68-CAEC-D444-8CF0-01FC8A1AF460}" destId="{C84C7EDE-D57F-9A48-9CF7-DE8022F481F8}" srcOrd="0" destOrd="0" presId="urn:microsoft.com/office/officeart/2009/3/layout/HorizontalOrganizationChart#212"/>
    <dgm:cxn modelId="{867600DC-E995-5E4C-9A9A-488D6672161F}" type="presParOf" srcId="{C84C7EDE-D57F-9A48-9CF7-DE8022F481F8}" destId="{5BD43815-F2CF-5A44-8ED9-6CF071ABDF23}" srcOrd="0" destOrd="0" presId="urn:microsoft.com/office/officeart/2009/3/layout/HorizontalOrganizationChart#212"/>
    <dgm:cxn modelId="{0CB4C7A9-4032-DE40-A633-025C72C655A8}" type="presParOf" srcId="{C84C7EDE-D57F-9A48-9CF7-DE8022F481F8}" destId="{4A1481DA-FDFB-AB47-A433-AEEDEF661960}" srcOrd="1" destOrd="0" presId="urn:microsoft.com/office/officeart/2009/3/layout/HorizontalOrganizationChart#212"/>
    <dgm:cxn modelId="{70DECE89-F5A9-6F45-AE79-F521BD83EEA5}" type="presParOf" srcId="{4177CD68-CAEC-D444-8CF0-01FC8A1AF460}" destId="{3946E366-4D4B-5840-8D33-E1ED2CE52923}" srcOrd="1" destOrd="0" presId="urn:microsoft.com/office/officeart/2009/3/layout/HorizontalOrganizationChart#212"/>
    <dgm:cxn modelId="{0F921065-F470-BC43-B36D-8A33F3B7F477}" type="presParOf" srcId="{4177CD68-CAEC-D444-8CF0-01FC8A1AF460}" destId="{73C89568-9972-3449-A007-2DDD80448F1F}" srcOrd="2" destOrd="0" presId="urn:microsoft.com/office/officeart/2009/3/layout/HorizontalOrganizationChart#212"/>
    <dgm:cxn modelId="{AB896852-2CCC-CC49-9FF0-5355F46A49B8}" type="presParOf" srcId="{1D819CC7-AE15-7041-8CC7-091EAD0AF860}" destId="{67555D2D-109C-3F48-BD99-BE3C6A0EABC7}" srcOrd="4" destOrd="0" presId="urn:microsoft.com/office/officeart/2009/3/layout/HorizontalOrganizationChart#212"/>
    <dgm:cxn modelId="{E3005693-F3D4-F04D-8D77-81F415A98A69}" type="presParOf" srcId="{1D819CC7-AE15-7041-8CC7-091EAD0AF860}" destId="{E6B6465D-CAE6-374A-A76F-5AF76E97323E}" srcOrd="5" destOrd="0" presId="urn:microsoft.com/office/officeart/2009/3/layout/HorizontalOrganizationChart#212"/>
    <dgm:cxn modelId="{40DDE507-3723-C945-B03B-2B275CDDB5DE}" type="presParOf" srcId="{E6B6465D-CAE6-374A-A76F-5AF76E97323E}" destId="{4BE47196-A4C5-9849-B84D-581BD1019A35}" srcOrd="0" destOrd="0" presId="urn:microsoft.com/office/officeart/2009/3/layout/HorizontalOrganizationChart#212"/>
    <dgm:cxn modelId="{8BAC7056-40D0-A346-A2CB-3AD322E77672}" type="presParOf" srcId="{4BE47196-A4C5-9849-B84D-581BD1019A35}" destId="{BB5603CC-5CAA-244B-AFE9-25EC89A14E3B}" srcOrd="0" destOrd="0" presId="urn:microsoft.com/office/officeart/2009/3/layout/HorizontalOrganizationChart#212"/>
    <dgm:cxn modelId="{7C01BEB0-9D70-D745-B617-88E927BCF41C}" type="presParOf" srcId="{4BE47196-A4C5-9849-B84D-581BD1019A35}" destId="{146B8753-8F12-1D42-BF1C-A0ACF172E0B7}" srcOrd="1" destOrd="0" presId="urn:microsoft.com/office/officeart/2009/3/layout/HorizontalOrganizationChart#212"/>
    <dgm:cxn modelId="{550EFBED-EC71-1B44-9F04-9E8DE5EC011D}" type="presParOf" srcId="{E6B6465D-CAE6-374A-A76F-5AF76E97323E}" destId="{A2E67D5F-4BAB-154F-A11F-AA1F0E8E6965}" srcOrd="1" destOrd="0" presId="urn:microsoft.com/office/officeart/2009/3/layout/HorizontalOrganizationChart#212"/>
    <dgm:cxn modelId="{6E5FB790-6905-9C4D-8787-9B829A84613A}" type="presParOf" srcId="{E6B6465D-CAE6-374A-A76F-5AF76E97323E}" destId="{99D933EF-C1BA-AB4A-BA59-56299B40447F}" srcOrd="2" destOrd="0" presId="urn:microsoft.com/office/officeart/2009/3/layout/HorizontalOrganizationChart#212"/>
    <dgm:cxn modelId="{3A9F22F5-E147-9243-B3C6-89106163F290}" type="presParOf" srcId="{34DD66BF-EB90-284F-A753-6910AA8486B6}" destId="{6B2ECD9B-4CFC-8A46-9C59-C1E91EBE7B8C}" srcOrd="2" destOrd="0" presId="urn:microsoft.com/office/officeart/2009/3/layout/HorizontalOrganizationChart#21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84" loCatId="" qsTypeId="urn:microsoft.com/office/officeart/2005/8/quickstyle/simple1#312" qsCatId="simple" csTypeId="urn:microsoft.com/office/officeart/2005/8/colors/accent5_1#312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F3AA220F-1206-3948-89FB-726F871FDA23}" type="presOf" srcId="{4685CA47-9AC7-E740-98BE-6E7FE0604AE1}" destId="{42A5C67A-A6F4-3542-A303-30B8DD65057D}" srcOrd="0" destOrd="0" presId="urn:microsoft.com/office/officeart/2009/3/layout/HorizontalOrganizationChart#284"/>
    <dgm:cxn modelId="{54CC6CD3-B995-9E49-8011-E73041CD17BA}" type="presOf" srcId="{79C81943-C7EC-7749-B6FF-744D2722EEDE}" destId="{625E0A28-F7FF-EF4F-AC04-9C5B6F1A70E3}" srcOrd="0" destOrd="0" presId="urn:microsoft.com/office/officeart/2009/3/layout/HorizontalOrganizationChart#284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B213A3BA-3DB5-BE47-AD52-D37C22965A25}" type="presOf" srcId="{B2827381-48E3-4A49-8B5F-57B51E815EAE}" destId="{25F14EB7-6338-6C45-874C-472D5410E015}" srcOrd="0" destOrd="0" presId="urn:microsoft.com/office/officeart/2009/3/layout/HorizontalOrganizationChart#284"/>
    <dgm:cxn modelId="{4BF6CB50-744C-204F-94DA-F4A3DFD3C95F}" type="presOf" srcId="{7F63ACE5-BBC4-2948-8504-F8232C50C59A}" destId="{BE9B9E0B-EF28-014C-802F-A2AE8458C85F}" srcOrd="0" destOrd="0" presId="urn:microsoft.com/office/officeart/2009/3/layout/HorizontalOrganizationChart#284"/>
    <dgm:cxn modelId="{DD8807D6-EDB4-CC41-8A9D-D1B4E388EFC4}" type="presOf" srcId="{65E9E3D3-0537-D643-B784-73F8876D6C02}" destId="{A2E96834-D69F-6C4F-B0B8-656A8D9643B0}" srcOrd="0" destOrd="0" presId="urn:microsoft.com/office/officeart/2009/3/layout/HorizontalOrganizationChart#284"/>
    <dgm:cxn modelId="{BC7CD956-0CA5-334F-A14D-12F49661445D}" type="presOf" srcId="{B2827381-48E3-4A49-8B5F-57B51E815EAE}" destId="{C52F206F-A8D1-F841-A03B-4FBB5CF72995}" srcOrd="1" destOrd="0" presId="urn:microsoft.com/office/officeart/2009/3/layout/HorizontalOrganizationChart#284"/>
    <dgm:cxn modelId="{507E3868-852B-594E-8041-68618080592A}" type="presOf" srcId="{EE59202F-5D0E-2649-A635-D88BDB0C20B0}" destId="{D0B204A8-B9E8-E643-872F-70A59EAE9CAD}" srcOrd="0" destOrd="0" presId="urn:microsoft.com/office/officeart/2009/3/layout/HorizontalOrganizationChart#284"/>
    <dgm:cxn modelId="{2564B82B-F3D8-5541-A098-6FF1ED1B0B2B}" type="presOf" srcId="{7F63ACE5-BBC4-2948-8504-F8232C50C59A}" destId="{FF856479-0540-B24E-B5E1-3DD7DBAA399B}" srcOrd="1" destOrd="0" presId="urn:microsoft.com/office/officeart/2009/3/layout/HorizontalOrganizationChart#284"/>
    <dgm:cxn modelId="{00BBC868-9FB7-694B-8D20-EBE50D9F5CD5}" type="presOf" srcId="{4685CA47-9AC7-E740-98BE-6E7FE0604AE1}" destId="{159FA9EF-79C1-E544-9199-2809346B57B3}" srcOrd="1" destOrd="0" presId="urn:microsoft.com/office/officeart/2009/3/layout/HorizontalOrganizationChart#284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741B59E7-CD0C-8741-87F3-5E3A5AEF8C69}" type="presOf" srcId="{A0EABAA5-54D0-0741-901A-6D73BBA3E62E}" destId="{9AB3D75D-1FF8-D443-8462-BFA587E2FF19}" srcOrd="0" destOrd="0" presId="urn:microsoft.com/office/officeart/2009/3/layout/HorizontalOrganizationChart#284"/>
    <dgm:cxn modelId="{3BE0691C-04E7-EA4B-ADAB-BF605C5442E1}" type="presOf" srcId="{305BB09E-89CA-564D-BA60-5C616963122F}" destId="{1A63EF55-B5BE-084D-AD0E-4AEAA20BF751}" srcOrd="0" destOrd="0" presId="urn:microsoft.com/office/officeart/2009/3/layout/HorizontalOrganizationChart#284"/>
    <dgm:cxn modelId="{79CD2D99-403B-764E-9F36-3524DECDE9DD}" type="presOf" srcId="{5ED491BA-EB6A-0247-88C9-904A7B761D63}" destId="{199E7C18-39A1-9F4B-A107-C8E2CD500D3B}" srcOrd="0" destOrd="0" presId="urn:microsoft.com/office/officeart/2009/3/layout/HorizontalOrganizationChart#284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79F50143-3635-6342-830E-364152FA9ADB}" type="presOf" srcId="{076712BA-2E50-5848-B677-800F2BFED1A3}" destId="{231E626E-9D05-C545-8995-4896855CFE35}" srcOrd="1" destOrd="0" presId="urn:microsoft.com/office/officeart/2009/3/layout/HorizontalOrganizationChart#284"/>
    <dgm:cxn modelId="{4FA41802-3089-2544-9F43-E9DDF393F2B3}" type="presOf" srcId="{076712BA-2E50-5848-B677-800F2BFED1A3}" destId="{F261DBFB-B23B-EA4C-B747-4D3ED5B498FB}" srcOrd="0" destOrd="0" presId="urn:microsoft.com/office/officeart/2009/3/layout/HorizontalOrganizationChart#284"/>
    <dgm:cxn modelId="{B008F794-FD66-8242-B145-639CF3F1E303}" type="presOf" srcId="{B4148F00-3A48-0541-9DE6-2805FE8C1B5E}" destId="{D769AE1D-24A9-7141-8B33-344BEC6D5DC1}" srcOrd="0" destOrd="0" presId="urn:microsoft.com/office/officeart/2009/3/layout/HorizontalOrganizationChart#284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3E6C4E4D-EC1A-4B45-9142-5DD146898805}" type="presOf" srcId="{9885791D-5342-D04A-8932-E3ECC25322C4}" destId="{4A29E08D-4DED-CC42-9C06-17045CC662CF}" srcOrd="0" destOrd="0" presId="urn:microsoft.com/office/officeart/2009/3/layout/HorizontalOrganizationChart#284"/>
    <dgm:cxn modelId="{B96A2B3C-A0B8-B340-BDF5-CCA8E8A5CB3F}" type="presOf" srcId="{65E9E3D3-0537-D643-B784-73F8876D6C02}" destId="{68DA386D-1296-CD45-AEE7-31F56F68D37D}" srcOrd="1" destOrd="0" presId="urn:microsoft.com/office/officeart/2009/3/layout/HorizontalOrganizationChart#284"/>
    <dgm:cxn modelId="{0599B7D9-BEDF-B04D-99F7-DF512509A52D}" type="presOf" srcId="{C84108CA-1057-DA43-95F3-7CAF5FF654B0}" destId="{2288FD34-22BA-704C-AD92-31F9F855B517}" srcOrd="0" destOrd="0" presId="urn:microsoft.com/office/officeart/2009/3/layout/HorizontalOrganizationChart#284"/>
    <dgm:cxn modelId="{75639573-6139-3846-B2AE-304FF1596A8A}" type="presOf" srcId="{305BB09E-89CA-564D-BA60-5C616963122F}" destId="{1A0203F5-58B5-D34E-A9AA-DBD26E9E265F}" srcOrd="1" destOrd="0" presId="urn:microsoft.com/office/officeart/2009/3/layout/HorizontalOrganizationChart#284"/>
    <dgm:cxn modelId="{624702D9-4123-1E40-9C9F-B1A49587A92D}" type="presOf" srcId="{91871658-5C3D-F04D-A1FC-7A5BB58FC96F}" destId="{EA7032B5-8E6A-E14A-9112-5C08890AFF8F}" srcOrd="0" destOrd="0" presId="urn:microsoft.com/office/officeart/2009/3/layout/HorizontalOrganizationChart#284"/>
    <dgm:cxn modelId="{45A38E8B-7FDD-0141-8206-131BB9754182}" type="presOf" srcId="{9885791D-5342-D04A-8932-E3ECC25322C4}" destId="{35D0159D-6C7A-7E4A-BBE6-08E07C25397E}" srcOrd="1" destOrd="0" presId="urn:microsoft.com/office/officeart/2009/3/layout/HorizontalOrganizationChart#284"/>
    <dgm:cxn modelId="{4D145DAB-79DA-6B47-9714-932432644B33}" type="presParOf" srcId="{2288FD34-22BA-704C-AD92-31F9F855B517}" destId="{4C3D3FAF-518E-6C49-A2C1-2CE3B2C4A287}" srcOrd="0" destOrd="0" presId="urn:microsoft.com/office/officeart/2009/3/layout/HorizontalOrganizationChart#284"/>
    <dgm:cxn modelId="{A114D91E-8D42-584B-BDC4-B1EFD51E4A3A}" type="presParOf" srcId="{4C3D3FAF-518E-6C49-A2C1-2CE3B2C4A287}" destId="{9DB823C8-46C1-AF49-9DF9-A9BE2BEB89AE}" srcOrd="0" destOrd="0" presId="urn:microsoft.com/office/officeart/2009/3/layout/HorizontalOrganizationChart#284"/>
    <dgm:cxn modelId="{F6E705EC-1D33-D349-8954-F714A2A0ECE9}" type="presParOf" srcId="{9DB823C8-46C1-AF49-9DF9-A9BE2BEB89AE}" destId="{A2E96834-D69F-6C4F-B0B8-656A8D9643B0}" srcOrd="0" destOrd="0" presId="urn:microsoft.com/office/officeart/2009/3/layout/HorizontalOrganizationChart#284"/>
    <dgm:cxn modelId="{07B5DB59-436A-724A-A091-EA0DF5BBEB4F}" type="presParOf" srcId="{9DB823C8-46C1-AF49-9DF9-A9BE2BEB89AE}" destId="{68DA386D-1296-CD45-AEE7-31F56F68D37D}" srcOrd="1" destOrd="0" presId="urn:microsoft.com/office/officeart/2009/3/layout/HorizontalOrganizationChart#284"/>
    <dgm:cxn modelId="{522856D5-E0D7-374E-93C2-CCB44C5802A8}" type="presParOf" srcId="{4C3D3FAF-518E-6C49-A2C1-2CE3B2C4A287}" destId="{896EDC34-08D4-F943-8ECB-6CB25D39512A}" srcOrd="1" destOrd="0" presId="urn:microsoft.com/office/officeart/2009/3/layout/HorizontalOrganizationChart#284"/>
    <dgm:cxn modelId="{E5D7C5F8-36B2-5B41-AA95-A93F687B9B0A}" type="presParOf" srcId="{896EDC34-08D4-F943-8ECB-6CB25D39512A}" destId="{EA7032B5-8E6A-E14A-9112-5C08890AFF8F}" srcOrd="0" destOrd="0" presId="urn:microsoft.com/office/officeart/2009/3/layout/HorizontalOrganizationChart#284"/>
    <dgm:cxn modelId="{3E02D7B9-710A-864D-A0D4-9B9DC136C9ED}" type="presParOf" srcId="{896EDC34-08D4-F943-8ECB-6CB25D39512A}" destId="{DF10D381-A89F-3846-922C-37CCBCB21D49}" srcOrd="1" destOrd="0" presId="urn:microsoft.com/office/officeart/2009/3/layout/HorizontalOrganizationChart#284"/>
    <dgm:cxn modelId="{BE6CC1B7-0CBB-C046-8511-7FF58F331F4B}" type="presParOf" srcId="{DF10D381-A89F-3846-922C-37CCBCB21D49}" destId="{D583B74B-E3F2-744F-AEDA-F599741356C8}" srcOrd="0" destOrd="0" presId="urn:microsoft.com/office/officeart/2009/3/layout/HorizontalOrganizationChart#284"/>
    <dgm:cxn modelId="{A9CCF425-21A0-4240-B9F1-DE27231BCADB}" type="presParOf" srcId="{D583B74B-E3F2-744F-AEDA-F599741356C8}" destId="{42A5C67A-A6F4-3542-A303-30B8DD65057D}" srcOrd="0" destOrd="0" presId="urn:microsoft.com/office/officeart/2009/3/layout/HorizontalOrganizationChart#284"/>
    <dgm:cxn modelId="{033B3CB3-4A69-A746-A54C-CEB8AEA8E8EA}" type="presParOf" srcId="{D583B74B-E3F2-744F-AEDA-F599741356C8}" destId="{159FA9EF-79C1-E544-9199-2809346B57B3}" srcOrd="1" destOrd="0" presId="urn:microsoft.com/office/officeart/2009/3/layout/HorizontalOrganizationChart#284"/>
    <dgm:cxn modelId="{857957B8-D069-B443-957E-6C0E6DDFBF4F}" type="presParOf" srcId="{DF10D381-A89F-3846-922C-37CCBCB21D49}" destId="{57E3D6CE-58A9-3B4F-BDEF-1CC63E43482F}" srcOrd="1" destOrd="0" presId="urn:microsoft.com/office/officeart/2009/3/layout/HorizontalOrganizationChart#284"/>
    <dgm:cxn modelId="{A63BD846-102F-C04F-8166-69986EDDE130}" type="presParOf" srcId="{57E3D6CE-58A9-3B4F-BDEF-1CC63E43482F}" destId="{D0B204A8-B9E8-E643-872F-70A59EAE9CAD}" srcOrd="0" destOrd="0" presId="urn:microsoft.com/office/officeart/2009/3/layout/HorizontalOrganizationChart#284"/>
    <dgm:cxn modelId="{2B1A9EFA-1595-0140-8C64-3E915ED68206}" type="presParOf" srcId="{57E3D6CE-58A9-3B4F-BDEF-1CC63E43482F}" destId="{668339D2-AA89-7846-A396-8B9674F019DD}" srcOrd="1" destOrd="0" presId="urn:microsoft.com/office/officeart/2009/3/layout/HorizontalOrganizationChart#284"/>
    <dgm:cxn modelId="{4C6E8CA9-D044-2F45-8D55-6B432931276B}" type="presParOf" srcId="{668339D2-AA89-7846-A396-8B9674F019DD}" destId="{B200EBD8-B627-E449-8B0D-F970F0AC2256}" srcOrd="0" destOrd="0" presId="urn:microsoft.com/office/officeart/2009/3/layout/HorizontalOrganizationChart#284"/>
    <dgm:cxn modelId="{9ADCE35F-F811-CA43-BCEC-02C0622724A7}" type="presParOf" srcId="{B200EBD8-B627-E449-8B0D-F970F0AC2256}" destId="{4A29E08D-4DED-CC42-9C06-17045CC662CF}" srcOrd="0" destOrd="0" presId="urn:microsoft.com/office/officeart/2009/3/layout/HorizontalOrganizationChart#284"/>
    <dgm:cxn modelId="{764707CA-FC82-D948-85E9-054857295C84}" type="presParOf" srcId="{B200EBD8-B627-E449-8B0D-F970F0AC2256}" destId="{35D0159D-6C7A-7E4A-BBE6-08E07C25397E}" srcOrd="1" destOrd="0" presId="urn:microsoft.com/office/officeart/2009/3/layout/HorizontalOrganizationChart#284"/>
    <dgm:cxn modelId="{DBF832B2-B2CF-4F4B-BA48-F31E557C1B66}" type="presParOf" srcId="{668339D2-AA89-7846-A396-8B9674F019DD}" destId="{55E83D98-238A-794D-BF07-C4E94E05827C}" srcOrd="1" destOrd="0" presId="urn:microsoft.com/office/officeart/2009/3/layout/HorizontalOrganizationChart#284"/>
    <dgm:cxn modelId="{56C46B80-D9A7-F24E-801F-0773B6E30F83}" type="presParOf" srcId="{668339D2-AA89-7846-A396-8B9674F019DD}" destId="{C193A77F-8104-434C-9570-57A366849A08}" srcOrd="2" destOrd="0" presId="urn:microsoft.com/office/officeart/2009/3/layout/HorizontalOrganizationChart#284"/>
    <dgm:cxn modelId="{328C599D-7674-8C4D-907E-4688F02E26D3}" type="presParOf" srcId="{57E3D6CE-58A9-3B4F-BDEF-1CC63E43482F}" destId="{199E7C18-39A1-9F4B-A107-C8E2CD500D3B}" srcOrd="2" destOrd="0" presId="urn:microsoft.com/office/officeart/2009/3/layout/HorizontalOrganizationChart#284"/>
    <dgm:cxn modelId="{56321467-977D-264C-9B33-26566335158D}" type="presParOf" srcId="{57E3D6CE-58A9-3B4F-BDEF-1CC63E43482F}" destId="{E01BAA06-165E-A945-BC05-FE0D4BAC53C9}" srcOrd="3" destOrd="0" presId="urn:microsoft.com/office/officeart/2009/3/layout/HorizontalOrganizationChart#284"/>
    <dgm:cxn modelId="{B9F4339F-9A95-BA46-964B-341B1099B070}" type="presParOf" srcId="{E01BAA06-165E-A945-BC05-FE0D4BAC53C9}" destId="{F35B4F65-5311-D64A-AE4E-01DD26F52FA8}" srcOrd="0" destOrd="0" presId="urn:microsoft.com/office/officeart/2009/3/layout/HorizontalOrganizationChart#284"/>
    <dgm:cxn modelId="{D7247A16-FE77-A144-BD53-602DAFA7E6A2}" type="presParOf" srcId="{F35B4F65-5311-D64A-AE4E-01DD26F52FA8}" destId="{BE9B9E0B-EF28-014C-802F-A2AE8458C85F}" srcOrd="0" destOrd="0" presId="urn:microsoft.com/office/officeart/2009/3/layout/HorizontalOrganizationChart#284"/>
    <dgm:cxn modelId="{60EB3A4A-AE25-7743-8CD9-B9E6E1452D8B}" type="presParOf" srcId="{F35B4F65-5311-D64A-AE4E-01DD26F52FA8}" destId="{FF856479-0540-B24E-B5E1-3DD7DBAA399B}" srcOrd="1" destOrd="0" presId="urn:microsoft.com/office/officeart/2009/3/layout/HorizontalOrganizationChart#284"/>
    <dgm:cxn modelId="{69156B9C-1167-BA41-8A52-27192A990DE5}" type="presParOf" srcId="{E01BAA06-165E-A945-BC05-FE0D4BAC53C9}" destId="{19105398-B91C-FE44-920B-8F8FAECC38D7}" srcOrd="1" destOrd="0" presId="urn:microsoft.com/office/officeart/2009/3/layout/HorizontalOrganizationChart#284"/>
    <dgm:cxn modelId="{B7C9DDBA-E1A1-9E45-997B-A19923DD224A}" type="presParOf" srcId="{E01BAA06-165E-A945-BC05-FE0D4BAC53C9}" destId="{383A2B50-D584-D044-92AF-7E85750E41D8}" srcOrd="2" destOrd="0" presId="urn:microsoft.com/office/officeart/2009/3/layout/HorizontalOrganizationChart#284"/>
    <dgm:cxn modelId="{2410F67E-F072-3D4D-ACD3-50D66AB0CB9F}" type="presParOf" srcId="{DF10D381-A89F-3846-922C-37CCBCB21D49}" destId="{D72D3F25-335E-B94E-A54E-CC9ABCE68324}" srcOrd="2" destOrd="0" presId="urn:microsoft.com/office/officeart/2009/3/layout/HorizontalOrganizationChart#284"/>
    <dgm:cxn modelId="{CC8F63A7-B618-E645-A3B4-98D579B6165A}" type="presParOf" srcId="{896EDC34-08D4-F943-8ECB-6CB25D39512A}" destId="{D769AE1D-24A9-7141-8B33-344BEC6D5DC1}" srcOrd="2" destOrd="0" presId="urn:microsoft.com/office/officeart/2009/3/layout/HorizontalOrganizationChart#284"/>
    <dgm:cxn modelId="{8ECC6741-A385-2D4C-A97F-83F4CE77FA82}" type="presParOf" srcId="{896EDC34-08D4-F943-8ECB-6CB25D39512A}" destId="{86A493E2-0E33-0045-A45D-CF7F96341E11}" srcOrd="3" destOrd="0" presId="urn:microsoft.com/office/officeart/2009/3/layout/HorizontalOrganizationChart#284"/>
    <dgm:cxn modelId="{2F7493DC-0E50-E849-866B-F3EC8C5AD7C3}" type="presParOf" srcId="{86A493E2-0E33-0045-A45D-CF7F96341E11}" destId="{393C0281-3FE2-D94C-B521-6396274A946F}" srcOrd="0" destOrd="0" presId="urn:microsoft.com/office/officeart/2009/3/layout/HorizontalOrganizationChart#284"/>
    <dgm:cxn modelId="{6ED69A09-A4E0-5140-89CF-EC13A7B6E7B1}" type="presParOf" srcId="{393C0281-3FE2-D94C-B521-6396274A946F}" destId="{1A63EF55-B5BE-084D-AD0E-4AEAA20BF751}" srcOrd="0" destOrd="0" presId="urn:microsoft.com/office/officeart/2009/3/layout/HorizontalOrganizationChart#284"/>
    <dgm:cxn modelId="{7D0191F2-E408-1048-96B6-A5ACD218FE7D}" type="presParOf" srcId="{393C0281-3FE2-D94C-B521-6396274A946F}" destId="{1A0203F5-58B5-D34E-A9AA-DBD26E9E265F}" srcOrd="1" destOrd="0" presId="urn:microsoft.com/office/officeart/2009/3/layout/HorizontalOrganizationChart#284"/>
    <dgm:cxn modelId="{674385F8-F19A-DE44-9E9B-A2942993E545}" type="presParOf" srcId="{86A493E2-0E33-0045-A45D-CF7F96341E11}" destId="{C9BBEBB2-3F99-8C47-BEB2-68F7FA896546}" srcOrd="1" destOrd="0" presId="urn:microsoft.com/office/officeart/2009/3/layout/HorizontalOrganizationChart#284"/>
    <dgm:cxn modelId="{6F638C87-EBBF-3F4E-9F51-AC5CF5C85860}" type="presParOf" srcId="{C9BBEBB2-3F99-8C47-BEB2-68F7FA896546}" destId="{625E0A28-F7FF-EF4F-AC04-9C5B6F1A70E3}" srcOrd="0" destOrd="0" presId="urn:microsoft.com/office/officeart/2009/3/layout/HorizontalOrganizationChart#284"/>
    <dgm:cxn modelId="{595413B6-EE44-5B4E-9F05-F417B8EBBFE3}" type="presParOf" srcId="{C9BBEBB2-3F99-8C47-BEB2-68F7FA896546}" destId="{42786CA7-89CF-2741-91ED-83131E71C7BA}" srcOrd="1" destOrd="0" presId="urn:microsoft.com/office/officeart/2009/3/layout/HorizontalOrganizationChart#284"/>
    <dgm:cxn modelId="{2E35DE0F-B6A9-194D-BF28-528A8BCF2893}" type="presParOf" srcId="{42786CA7-89CF-2741-91ED-83131E71C7BA}" destId="{ED713B1B-9ABC-F84A-AFA6-9B2E05E9F00F}" srcOrd="0" destOrd="0" presId="urn:microsoft.com/office/officeart/2009/3/layout/HorizontalOrganizationChart#284"/>
    <dgm:cxn modelId="{3DC01AEA-1A35-6041-9057-76C283E8A0A3}" type="presParOf" srcId="{ED713B1B-9ABC-F84A-AFA6-9B2E05E9F00F}" destId="{25F14EB7-6338-6C45-874C-472D5410E015}" srcOrd="0" destOrd="0" presId="urn:microsoft.com/office/officeart/2009/3/layout/HorizontalOrganizationChart#284"/>
    <dgm:cxn modelId="{517ABCED-A003-8945-9C7B-9ECEB3E697C9}" type="presParOf" srcId="{ED713B1B-9ABC-F84A-AFA6-9B2E05E9F00F}" destId="{C52F206F-A8D1-F841-A03B-4FBB5CF72995}" srcOrd="1" destOrd="0" presId="urn:microsoft.com/office/officeart/2009/3/layout/HorizontalOrganizationChart#284"/>
    <dgm:cxn modelId="{5B7F8046-AAFE-B644-A8CE-1DFFC0ACE0B5}" type="presParOf" srcId="{42786CA7-89CF-2741-91ED-83131E71C7BA}" destId="{684CF097-0FC7-0B42-9F55-F4E13D3909B0}" srcOrd="1" destOrd="0" presId="urn:microsoft.com/office/officeart/2009/3/layout/HorizontalOrganizationChart#284"/>
    <dgm:cxn modelId="{C8CC66EE-77DC-9E4D-B67E-287162F82F49}" type="presParOf" srcId="{42786CA7-89CF-2741-91ED-83131E71C7BA}" destId="{F430FDAE-646A-D447-B610-42E856D146E1}" srcOrd="2" destOrd="0" presId="urn:microsoft.com/office/officeart/2009/3/layout/HorizontalOrganizationChart#284"/>
    <dgm:cxn modelId="{3AC32E97-BF69-214E-B36D-2BFB9E95BBBF}" type="presParOf" srcId="{C9BBEBB2-3F99-8C47-BEB2-68F7FA896546}" destId="{9AB3D75D-1FF8-D443-8462-BFA587E2FF19}" srcOrd="2" destOrd="0" presId="urn:microsoft.com/office/officeart/2009/3/layout/HorizontalOrganizationChart#284"/>
    <dgm:cxn modelId="{45E7A022-52D4-B242-93D0-F416D15959A1}" type="presParOf" srcId="{C9BBEBB2-3F99-8C47-BEB2-68F7FA896546}" destId="{9DB71EE7-1BB5-3E42-BDFD-1ECB463D08DE}" srcOrd="3" destOrd="0" presId="urn:microsoft.com/office/officeart/2009/3/layout/HorizontalOrganizationChart#284"/>
    <dgm:cxn modelId="{F38CC417-41E5-A342-AA0C-32E7E651C41F}" type="presParOf" srcId="{9DB71EE7-1BB5-3E42-BDFD-1ECB463D08DE}" destId="{D094ACBD-E56B-FC4E-B904-34BC5A9C4ACF}" srcOrd="0" destOrd="0" presId="urn:microsoft.com/office/officeart/2009/3/layout/HorizontalOrganizationChart#284"/>
    <dgm:cxn modelId="{C15F34D9-93C9-EA41-AEC9-55E0344D7F71}" type="presParOf" srcId="{D094ACBD-E56B-FC4E-B904-34BC5A9C4ACF}" destId="{F261DBFB-B23B-EA4C-B747-4D3ED5B498FB}" srcOrd="0" destOrd="0" presId="urn:microsoft.com/office/officeart/2009/3/layout/HorizontalOrganizationChart#284"/>
    <dgm:cxn modelId="{D09A8A06-E565-3A43-8525-E10786F5DCF7}" type="presParOf" srcId="{D094ACBD-E56B-FC4E-B904-34BC5A9C4ACF}" destId="{231E626E-9D05-C545-8995-4896855CFE35}" srcOrd="1" destOrd="0" presId="urn:microsoft.com/office/officeart/2009/3/layout/HorizontalOrganizationChart#284"/>
    <dgm:cxn modelId="{2D986AF2-C64C-C247-B93D-41B29B07639F}" type="presParOf" srcId="{9DB71EE7-1BB5-3E42-BDFD-1ECB463D08DE}" destId="{3E0DF2F4-9FFB-A54A-AD6D-D0227C08B46E}" srcOrd="1" destOrd="0" presId="urn:microsoft.com/office/officeart/2009/3/layout/HorizontalOrganizationChart#284"/>
    <dgm:cxn modelId="{3EDD843D-7953-1A4A-B43A-A60C552DE775}" type="presParOf" srcId="{9DB71EE7-1BB5-3E42-BDFD-1ECB463D08DE}" destId="{7448033A-F3D2-1747-BF19-9326A461E6F8}" srcOrd="2" destOrd="0" presId="urn:microsoft.com/office/officeart/2009/3/layout/HorizontalOrganizationChart#284"/>
    <dgm:cxn modelId="{76DD5E0C-6A82-184F-8F36-C174BBC0AFA5}" type="presParOf" srcId="{86A493E2-0E33-0045-A45D-CF7F96341E11}" destId="{FD7C51B7-E235-FF4A-8CE2-9903CD0D5701}" srcOrd="2" destOrd="0" presId="urn:microsoft.com/office/officeart/2009/3/layout/HorizontalOrganizationChart#284"/>
    <dgm:cxn modelId="{48ADA135-1302-4B4F-8E5E-0C3B27903CA4}" type="presParOf" srcId="{4C3D3FAF-518E-6C49-A2C1-2CE3B2C4A287}" destId="{8C04021C-E693-0040-8651-B19E85018D01}" srcOrd="2" destOrd="0" presId="urn:microsoft.com/office/officeart/2009/3/layout/HorizontalOrganizationChart#28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85" loCatId="" qsTypeId="urn:microsoft.com/office/officeart/2005/8/quickstyle/simple1#313" qsCatId="simple" csTypeId="urn:microsoft.com/office/officeart/2005/8/colors/accent5_1#313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9A64DCBD-79E4-6346-8815-B0B22A91986B}" type="presOf" srcId="{305BB09E-89CA-564D-BA60-5C616963122F}" destId="{1A0203F5-58B5-D34E-A9AA-DBD26E9E265F}" srcOrd="1" destOrd="0" presId="urn:microsoft.com/office/officeart/2009/3/layout/HorizontalOrganizationChart#285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4A07B3D8-D8DB-8444-912D-3D9A0EBB5BC1}" type="presOf" srcId="{4685CA47-9AC7-E740-98BE-6E7FE0604AE1}" destId="{42A5C67A-A6F4-3542-A303-30B8DD65057D}" srcOrd="0" destOrd="0" presId="urn:microsoft.com/office/officeart/2009/3/layout/HorizontalOrganizationChart#285"/>
    <dgm:cxn modelId="{81DF59BF-D295-3642-B097-DD2B01975AD1}" type="presOf" srcId="{B2827381-48E3-4A49-8B5F-57B51E815EAE}" destId="{25F14EB7-6338-6C45-874C-472D5410E015}" srcOrd="0" destOrd="0" presId="urn:microsoft.com/office/officeart/2009/3/layout/HorizontalOrganizationChart#285"/>
    <dgm:cxn modelId="{CCF53F34-9D6D-C048-BF9C-D9F0EF1D648F}" type="presOf" srcId="{B2827381-48E3-4A49-8B5F-57B51E815EAE}" destId="{C52F206F-A8D1-F841-A03B-4FBB5CF72995}" srcOrd="1" destOrd="0" presId="urn:microsoft.com/office/officeart/2009/3/layout/HorizontalOrganizationChart#285"/>
    <dgm:cxn modelId="{F9561840-9341-7048-8E0A-D73820B444E7}" type="presOf" srcId="{9885791D-5342-D04A-8932-E3ECC25322C4}" destId="{35D0159D-6C7A-7E4A-BBE6-08E07C25397E}" srcOrd="1" destOrd="0" presId="urn:microsoft.com/office/officeart/2009/3/layout/HorizontalOrganizationChart#285"/>
    <dgm:cxn modelId="{E6687BC2-D4B0-5941-BE8F-B8600233730E}" type="presOf" srcId="{4685CA47-9AC7-E740-98BE-6E7FE0604AE1}" destId="{159FA9EF-79C1-E544-9199-2809346B57B3}" srcOrd="1" destOrd="0" presId="urn:microsoft.com/office/officeart/2009/3/layout/HorizontalOrganizationChart#285"/>
    <dgm:cxn modelId="{713539B3-2CFA-F34C-9D1B-9C7C3275800C}" type="presOf" srcId="{91871658-5C3D-F04D-A1FC-7A5BB58FC96F}" destId="{EA7032B5-8E6A-E14A-9112-5C08890AFF8F}" srcOrd="0" destOrd="0" presId="urn:microsoft.com/office/officeart/2009/3/layout/HorizontalOrganizationChart#285"/>
    <dgm:cxn modelId="{6DB926B2-4499-BE4C-8321-64E97B6FED0D}" type="presOf" srcId="{65E9E3D3-0537-D643-B784-73F8876D6C02}" destId="{68DA386D-1296-CD45-AEE7-31F56F68D37D}" srcOrd="1" destOrd="0" presId="urn:microsoft.com/office/officeart/2009/3/layout/HorizontalOrganizationChart#285"/>
    <dgm:cxn modelId="{4455FB38-32C9-E74A-8CE1-D09BF2CF27D2}" type="presOf" srcId="{EE59202F-5D0E-2649-A635-D88BDB0C20B0}" destId="{D0B204A8-B9E8-E643-872F-70A59EAE9CAD}" srcOrd="0" destOrd="0" presId="urn:microsoft.com/office/officeart/2009/3/layout/HorizontalOrganizationChart#285"/>
    <dgm:cxn modelId="{0EC9F7D3-B740-CC4E-9AF7-B9063F147C69}" type="presOf" srcId="{7F63ACE5-BBC4-2948-8504-F8232C50C59A}" destId="{FF856479-0540-B24E-B5E1-3DD7DBAA399B}" srcOrd="1" destOrd="0" presId="urn:microsoft.com/office/officeart/2009/3/layout/HorizontalOrganizationChart#285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108D6B22-EEFA-FE4F-81A9-BADED8B7C8AC}" type="presOf" srcId="{B4148F00-3A48-0541-9DE6-2805FE8C1B5E}" destId="{D769AE1D-24A9-7141-8B33-344BEC6D5DC1}" srcOrd="0" destOrd="0" presId="urn:microsoft.com/office/officeart/2009/3/layout/HorizontalOrganizationChart#285"/>
    <dgm:cxn modelId="{65938586-90CE-F440-95AE-147B91892B35}" type="presOf" srcId="{5ED491BA-EB6A-0247-88C9-904A7B761D63}" destId="{199E7C18-39A1-9F4B-A107-C8E2CD500D3B}" srcOrd="0" destOrd="0" presId="urn:microsoft.com/office/officeart/2009/3/layout/HorizontalOrganizationChart#285"/>
    <dgm:cxn modelId="{785AE9D1-0E8D-8643-8970-BE48B760346B}" type="presOf" srcId="{C84108CA-1057-DA43-95F3-7CAF5FF654B0}" destId="{2288FD34-22BA-704C-AD92-31F9F855B517}" srcOrd="0" destOrd="0" presId="urn:microsoft.com/office/officeart/2009/3/layout/HorizontalOrganizationChart#285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05F3963E-C62D-8745-8C25-CBF5553FCA3F}" type="presOf" srcId="{9885791D-5342-D04A-8932-E3ECC25322C4}" destId="{4A29E08D-4DED-CC42-9C06-17045CC662CF}" srcOrd="0" destOrd="0" presId="urn:microsoft.com/office/officeart/2009/3/layout/HorizontalOrganizationChart#285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4A8A90B4-1370-3E4C-BFE0-564E9CB474C6}" type="presOf" srcId="{A0EABAA5-54D0-0741-901A-6D73BBA3E62E}" destId="{9AB3D75D-1FF8-D443-8462-BFA587E2FF19}" srcOrd="0" destOrd="0" presId="urn:microsoft.com/office/officeart/2009/3/layout/HorizontalOrganizationChart#285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E74DED1E-A5AD-9F4A-8D5E-A274376D095C}" type="presOf" srcId="{305BB09E-89CA-564D-BA60-5C616963122F}" destId="{1A63EF55-B5BE-084D-AD0E-4AEAA20BF751}" srcOrd="0" destOrd="0" presId="urn:microsoft.com/office/officeart/2009/3/layout/HorizontalOrganizationChart#285"/>
    <dgm:cxn modelId="{361D18D9-A105-4A4E-8713-C0A012DFAAD7}" type="presOf" srcId="{65E9E3D3-0537-D643-B784-73F8876D6C02}" destId="{A2E96834-D69F-6C4F-B0B8-656A8D9643B0}" srcOrd="0" destOrd="0" presId="urn:microsoft.com/office/officeart/2009/3/layout/HorizontalOrganizationChart#285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DA3BC1B8-DEAE-1E43-AE3F-FAC22577BEB5}" type="presOf" srcId="{076712BA-2E50-5848-B677-800F2BFED1A3}" destId="{231E626E-9D05-C545-8995-4896855CFE35}" srcOrd="1" destOrd="0" presId="urn:microsoft.com/office/officeart/2009/3/layout/HorizontalOrganizationChart#285"/>
    <dgm:cxn modelId="{09151765-EE14-8E40-94CD-6879EF37998B}" type="presOf" srcId="{076712BA-2E50-5848-B677-800F2BFED1A3}" destId="{F261DBFB-B23B-EA4C-B747-4D3ED5B498FB}" srcOrd="0" destOrd="0" presId="urn:microsoft.com/office/officeart/2009/3/layout/HorizontalOrganizationChart#285"/>
    <dgm:cxn modelId="{441188FC-69BE-D94A-9073-4BEDDEF9991A}" type="presOf" srcId="{7F63ACE5-BBC4-2948-8504-F8232C50C59A}" destId="{BE9B9E0B-EF28-014C-802F-A2AE8458C85F}" srcOrd="0" destOrd="0" presId="urn:microsoft.com/office/officeart/2009/3/layout/HorizontalOrganizationChart#285"/>
    <dgm:cxn modelId="{90F8A45C-53F5-8049-A368-2BE51D0F7D0E}" type="presOf" srcId="{79C81943-C7EC-7749-B6FF-744D2722EEDE}" destId="{625E0A28-F7FF-EF4F-AC04-9C5B6F1A70E3}" srcOrd="0" destOrd="0" presId="urn:microsoft.com/office/officeart/2009/3/layout/HorizontalOrganizationChart#285"/>
    <dgm:cxn modelId="{52B01FEF-433F-CC4F-827E-1560A7A9DB58}" type="presParOf" srcId="{2288FD34-22BA-704C-AD92-31F9F855B517}" destId="{4C3D3FAF-518E-6C49-A2C1-2CE3B2C4A287}" srcOrd="0" destOrd="0" presId="urn:microsoft.com/office/officeart/2009/3/layout/HorizontalOrganizationChart#285"/>
    <dgm:cxn modelId="{E87268ED-A732-E345-B1A4-F1B3D53E71DA}" type="presParOf" srcId="{4C3D3FAF-518E-6C49-A2C1-2CE3B2C4A287}" destId="{9DB823C8-46C1-AF49-9DF9-A9BE2BEB89AE}" srcOrd="0" destOrd="0" presId="urn:microsoft.com/office/officeart/2009/3/layout/HorizontalOrganizationChart#285"/>
    <dgm:cxn modelId="{E5294789-A306-BD44-A74C-B3251D5D29FA}" type="presParOf" srcId="{9DB823C8-46C1-AF49-9DF9-A9BE2BEB89AE}" destId="{A2E96834-D69F-6C4F-B0B8-656A8D9643B0}" srcOrd="0" destOrd="0" presId="urn:microsoft.com/office/officeart/2009/3/layout/HorizontalOrganizationChart#285"/>
    <dgm:cxn modelId="{CA879BCF-D7C5-E247-BDAC-08651F9D9DA1}" type="presParOf" srcId="{9DB823C8-46C1-AF49-9DF9-A9BE2BEB89AE}" destId="{68DA386D-1296-CD45-AEE7-31F56F68D37D}" srcOrd="1" destOrd="0" presId="urn:microsoft.com/office/officeart/2009/3/layout/HorizontalOrganizationChart#285"/>
    <dgm:cxn modelId="{3E553A1E-9B55-B74F-B2CF-1F7A689A9F90}" type="presParOf" srcId="{4C3D3FAF-518E-6C49-A2C1-2CE3B2C4A287}" destId="{896EDC34-08D4-F943-8ECB-6CB25D39512A}" srcOrd="1" destOrd="0" presId="urn:microsoft.com/office/officeart/2009/3/layout/HorizontalOrganizationChart#285"/>
    <dgm:cxn modelId="{A52A30FB-7799-1946-B086-E4C4151514B7}" type="presParOf" srcId="{896EDC34-08D4-F943-8ECB-6CB25D39512A}" destId="{EA7032B5-8E6A-E14A-9112-5C08890AFF8F}" srcOrd="0" destOrd="0" presId="urn:microsoft.com/office/officeart/2009/3/layout/HorizontalOrganizationChart#285"/>
    <dgm:cxn modelId="{46F4C83F-193A-FB47-8A0F-A44FA59918CE}" type="presParOf" srcId="{896EDC34-08D4-F943-8ECB-6CB25D39512A}" destId="{DF10D381-A89F-3846-922C-37CCBCB21D49}" srcOrd="1" destOrd="0" presId="urn:microsoft.com/office/officeart/2009/3/layout/HorizontalOrganizationChart#285"/>
    <dgm:cxn modelId="{A045BBEB-D13C-4045-9A96-11FC0EC44C07}" type="presParOf" srcId="{DF10D381-A89F-3846-922C-37CCBCB21D49}" destId="{D583B74B-E3F2-744F-AEDA-F599741356C8}" srcOrd="0" destOrd="0" presId="urn:microsoft.com/office/officeart/2009/3/layout/HorizontalOrganizationChart#285"/>
    <dgm:cxn modelId="{84A5B8CD-9112-F047-95D3-6AD1B0744DCE}" type="presParOf" srcId="{D583B74B-E3F2-744F-AEDA-F599741356C8}" destId="{42A5C67A-A6F4-3542-A303-30B8DD65057D}" srcOrd="0" destOrd="0" presId="urn:microsoft.com/office/officeart/2009/3/layout/HorizontalOrganizationChart#285"/>
    <dgm:cxn modelId="{CFB28678-1380-1143-884E-116156143838}" type="presParOf" srcId="{D583B74B-E3F2-744F-AEDA-F599741356C8}" destId="{159FA9EF-79C1-E544-9199-2809346B57B3}" srcOrd="1" destOrd="0" presId="urn:microsoft.com/office/officeart/2009/3/layout/HorizontalOrganizationChart#285"/>
    <dgm:cxn modelId="{9175FF8D-C66F-7E46-B3F7-C04C239A07D7}" type="presParOf" srcId="{DF10D381-A89F-3846-922C-37CCBCB21D49}" destId="{57E3D6CE-58A9-3B4F-BDEF-1CC63E43482F}" srcOrd="1" destOrd="0" presId="urn:microsoft.com/office/officeart/2009/3/layout/HorizontalOrganizationChart#285"/>
    <dgm:cxn modelId="{3785E9AA-690B-C74E-950F-D1A2F906FBCA}" type="presParOf" srcId="{57E3D6CE-58A9-3B4F-BDEF-1CC63E43482F}" destId="{D0B204A8-B9E8-E643-872F-70A59EAE9CAD}" srcOrd="0" destOrd="0" presId="urn:microsoft.com/office/officeart/2009/3/layout/HorizontalOrganizationChart#285"/>
    <dgm:cxn modelId="{97E9D1E9-28DB-CB4E-AA01-A49C10864005}" type="presParOf" srcId="{57E3D6CE-58A9-3B4F-BDEF-1CC63E43482F}" destId="{668339D2-AA89-7846-A396-8B9674F019DD}" srcOrd="1" destOrd="0" presId="urn:microsoft.com/office/officeart/2009/3/layout/HorizontalOrganizationChart#285"/>
    <dgm:cxn modelId="{E2C27B69-825E-1F4E-AA53-54E552BDB02E}" type="presParOf" srcId="{668339D2-AA89-7846-A396-8B9674F019DD}" destId="{B200EBD8-B627-E449-8B0D-F970F0AC2256}" srcOrd="0" destOrd="0" presId="urn:microsoft.com/office/officeart/2009/3/layout/HorizontalOrganizationChart#285"/>
    <dgm:cxn modelId="{463F0023-D459-0648-84D3-074C8EA95BBB}" type="presParOf" srcId="{B200EBD8-B627-E449-8B0D-F970F0AC2256}" destId="{4A29E08D-4DED-CC42-9C06-17045CC662CF}" srcOrd="0" destOrd="0" presId="urn:microsoft.com/office/officeart/2009/3/layout/HorizontalOrganizationChart#285"/>
    <dgm:cxn modelId="{99A08A49-A709-CA44-99A8-314501B2DA97}" type="presParOf" srcId="{B200EBD8-B627-E449-8B0D-F970F0AC2256}" destId="{35D0159D-6C7A-7E4A-BBE6-08E07C25397E}" srcOrd="1" destOrd="0" presId="urn:microsoft.com/office/officeart/2009/3/layout/HorizontalOrganizationChart#285"/>
    <dgm:cxn modelId="{5BCB12AC-50B4-6546-B63F-C565ADDFA6EF}" type="presParOf" srcId="{668339D2-AA89-7846-A396-8B9674F019DD}" destId="{55E83D98-238A-794D-BF07-C4E94E05827C}" srcOrd="1" destOrd="0" presId="urn:microsoft.com/office/officeart/2009/3/layout/HorizontalOrganizationChart#285"/>
    <dgm:cxn modelId="{C0221AF2-6452-8D40-9874-4425D53FB928}" type="presParOf" srcId="{668339D2-AA89-7846-A396-8B9674F019DD}" destId="{C193A77F-8104-434C-9570-57A366849A08}" srcOrd="2" destOrd="0" presId="urn:microsoft.com/office/officeart/2009/3/layout/HorizontalOrganizationChart#285"/>
    <dgm:cxn modelId="{2F0B07F3-51DB-7A40-8BBD-BBBA21368CBA}" type="presParOf" srcId="{57E3D6CE-58A9-3B4F-BDEF-1CC63E43482F}" destId="{199E7C18-39A1-9F4B-A107-C8E2CD500D3B}" srcOrd="2" destOrd="0" presId="urn:microsoft.com/office/officeart/2009/3/layout/HorizontalOrganizationChart#285"/>
    <dgm:cxn modelId="{2F55D175-227A-3B45-A9DB-8C79FAC8AF09}" type="presParOf" srcId="{57E3D6CE-58A9-3B4F-BDEF-1CC63E43482F}" destId="{E01BAA06-165E-A945-BC05-FE0D4BAC53C9}" srcOrd="3" destOrd="0" presId="urn:microsoft.com/office/officeart/2009/3/layout/HorizontalOrganizationChart#285"/>
    <dgm:cxn modelId="{63B29339-FB20-6843-B7E1-6A3AEC95B4C5}" type="presParOf" srcId="{E01BAA06-165E-A945-BC05-FE0D4BAC53C9}" destId="{F35B4F65-5311-D64A-AE4E-01DD26F52FA8}" srcOrd="0" destOrd="0" presId="urn:microsoft.com/office/officeart/2009/3/layout/HorizontalOrganizationChart#285"/>
    <dgm:cxn modelId="{4720593E-1482-4745-8760-BE1B340D0D11}" type="presParOf" srcId="{F35B4F65-5311-D64A-AE4E-01DD26F52FA8}" destId="{BE9B9E0B-EF28-014C-802F-A2AE8458C85F}" srcOrd="0" destOrd="0" presId="urn:microsoft.com/office/officeart/2009/3/layout/HorizontalOrganizationChart#285"/>
    <dgm:cxn modelId="{8AB046F3-CDD3-FE4F-B7F7-947755455778}" type="presParOf" srcId="{F35B4F65-5311-D64A-AE4E-01DD26F52FA8}" destId="{FF856479-0540-B24E-B5E1-3DD7DBAA399B}" srcOrd="1" destOrd="0" presId="urn:microsoft.com/office/officeart/2009/3/layout/HorizontalOrganizationChart#285"/>
    <dgm:cxn modelId="{09CE487C-BDAD-B742-A93E-C0EE8705D3CB}" type="presParOf" srcId="{E01BAA06-165E-A945-BC05-FE0D4BAC53C9}" destId="{19105398-B91C-FE44-920B-8F8FAECC38D7}" srcOrd="1" destOrd="0" presId="urn:microsoft.com/office/officeart/2009/3/layout/HorizontalOrganizationChart#285"/>
    <dgm:cxn modelId="{5D0ED6BB-5F72-3D4B-8A4A-3EE947B43F73}" type="presParOf" srcId="{E01BAA06-165E-A945-BC05-FE0D4BAC53C9}" destId="{383A2B50-D584-D044-92AF-7E85750E41D8}" srcOrd="2" destOrd="0" presId="urn:microsoft.com/office/officeart/2009/3/layout/HorizontalOrganizationChart#285"/>
    <dgm:cxn modelId="{B9CE2D5C-75E3-934D-95A3-A3E251BC7974}" type="presParOf" srcId="{DF10D381-A89F-3846-922C-37CCBCB21D49}" destId="{D72D3F25-335E-B94E-A54E-CC9ABCE68324}" srcOrd="2" destOrd="0" presId="urn:microsoft.com/office/officeart/2009/3/layout/HorizontalOrganizationChart#285"/>
    <dgm:cxn modelId="{82343E4B-AEC9-A24F-A9AC-5D8F51D54F62}" type="presParOf" srcId="{896EDC34-08D4-F943-8ECB-6CB25D39512A}" destId="{D769AE1D-24A9-7141-8B33-344BEC6D5DC1}" srcOrd="2" destOrd="0" presId="urn:microsoft.com/office/officeart/2009/3/layout/HorizontalOrganizationChart#285"/>
    <dgm:cxn modelId="{3AD01F77-42DA-854E-8B71-C843EBFA0F8C}" type="presParOf" srcId="{896EDC34-08D4-F943-8ECB-6CB25D39512A}" destId="{86A493E2-0E33-0045-A45D-CF7F96341E11}" srcOrd="3" destOrd="0" presId="urn:microsoft.com/office/officeart/2009/3/layout/HorizontalOrganizationChart#285"/>
    <dgm:cxn modelId="{BC6F6EF9-4D07-E94C-8A32-D5D7DD31EDF7}" type="presParOf" srcId="{86A493E2-0E33-0045-A45D-CF7F96341E11}" destId="{393C0281-3FE2-D94C-B521-6396274A946F}" srcOrd="0" destOrd="0" presId="urn:microsoft.com/office/officeart/2009/3/layout/HorizontalOrganizationChart#285"/>
    <dgm:cxn modelId="{33069F6A-FFD8-7042-9AC1-6854134D84D8}" type="presParOf" srcId="{393C0281-3FE2-D94C-B521-6396274A946F}" destId="{1A63EF55-B5BE-084D-AD0E-4AEAA20BF751}" srcOrd="0" destOrd="0" presId="urn:microsoft.com/office/officeart/2009/3/layout/HorizontalOrganizationChart#285"/>
    <dgm:cxn modelId="{6399AC04-17F6-1E40-BE0D-89B409EF7DEC}" type="presParOf" srcId="{393C0281-3FE2-D94C-B521-6396274A946F}" destId="{1A0203F5-58B5-D34E-A9AA-DBD26E9E265F}" srcOrd="1" destOrd="0" presId="urn:microsoft.com/office/officeart/2009/3/layout/HorizontalOrganizationChart#285"/>
    <dgm:cxn modelId="{CCA6400D-AF3E-B846-ABEC-64262C68A560}" type="presParOf" srcId="{86A493E2-0E33-0045-A45D-CF7F96341E11}" destId="{C9BBEBB2-3F99-8C47-BEB2-68F7FA896546}" srcOrd="1" destOrd="0" presId="urn:microsoft.com/office/officeart/2009/3/layout/HorizontalOrganizationChart#285"/>
    <dgm:cxn modelId="{B6C178A6-6183-E948-8B66-25A94A738184}" type="presParOf" srcId="{C9BBEBB2-3F99-8C47-BEB2-68F7FA896546}" destId="{625E0A28-F7FF-EF4F-AC04-9C5B6F1A70E3}" srcOrd="0" destOrd="0" presId="urn:microsoft.com/office/officeart/2009/3/layout/HorizontalOrganizationChart#285"/>
    <dgm:cxn modelId="{B3F052AF-4CAF-FB45-8E2F-00C9F85EF85C}" type="presParOf" srcId="{C9BBEBB2-3F99-8C47-BEB2-68F7FA896546}" destId="{42786CA7-89CF-2741-91ED-83131E71C7BA}" srcOrd="1" destOrd="0" presId="urn:microsoft.com/office/officeart/2009/3/layout/HorizontalOrganizationChart#285"/>
    <dgm:cxn modelId="{4A0B51E2-5CBE-C847-860A-BE0F9B1891A3}" type="presParOf" srcId="{42786CA7-89CF-2741-91ED-83131E71C7BA}" destId="{ED713B1B-9ABC-F84A-AFA6-9B2E05E9F00F}" srcOrd="0" destOrd="0" presId="urn:microsoft.com/office/officeart/2009/3/layout/HorizontalOrganizationChart#285"/>
    <dgm:cxn modelId="{FF666407-51FE-1340-B6FD-2FD3518CCC9D}" type="presParOf" srcId="{ED713B1B-9ABC-F84A-AFA6-9B2E05E9F00F}" destId="{25F14EB7-6338-6C45-874C-472D5410E015}" srcOrd="0" destOrd="0" presId="urn:microsoft.com/office/officeart/2009/3/layout/HorizontalOrganizationChart#285"/>
    <dgm:cxn modelId="{D11F7ADF-10BC-F142-97AD-B12F553D7DCE}" type="presParOf" srcId="{ED713B1B-9ABC-F84A-AFA6-9B2E05E9F00F}" destId="{C52F206F-A8D1-F841-A03B-4FBB5CF72995}" srcOrd="1" destOrd="0" presId="urn:microsoft.com/office/officeart/2009/3/layout/HorizontalOrganizationChart#285"/>
    <dgm:cxn modelId="{B84D90B1-DC1B-6C4D-A17C-A08B0CF691B1}" type="presParOf" srcId="{42786CA7-89CF-2741-91ED-83131E71C7BA}" destId="{684CF097-0FC7-0B42-9F55-F4E13D3909B0}" srcOrd="1" destOrd="0" presId="urn:microsoft.com/office/officeart/2009/3/layout/HorizontalOrganizationChart#285"/>
    <dgm:cxn modelId="{96FB83CC-39B8-CF4B-BAE7-F7E47490CA40}" type="presParOf" srcId="{42786CA7-89CF-2741-91ED-83131E71C7BA}" destId="{F430FDAE-646A-D447-B610-42E856D146E1}" srcOrd="2" destOrd="0" presId="urn:microsoft.com/office/officeart/2009/3/layout/HorizontalOrganizationChart#285"/>
    <dgm:cxn modelId="{DB41685A-12A4-7549-B0B6-00C8AB4D263F}" type="presParOf" srcId="{C9BBEBB2-3F99-8C47-BEB2-68F7FA896546}" destId="{9AB3D75D-1FF8-D443-8462-BFA587E2FF19}" srcOrd="2" destOrd="0" presId="urn:microsoft.com/office/officeart/2009/3/layout/HorizontalOrganizationChart#285"/>
    <dgm:cxn modelId="{70CE3B99-1AEE-DB4F-A71F-63D0EC53118C}" type="presParOf" srcId="{C9BBEBB2-3F99-8C47-BEB2-68F7FA896546}" destId="{9DB71EE7-1BB5-3E42-BDFD-1ECB463D08DE}" srcOrd="3" destOrd="0" presId="urn:microsoft.com/office/officeart/2009/3/layout/HorizontalOrganizationChart#285"/>
    <dgm:cxn modelId="{B6D6BB34-E8D0-E048-B152-3CF3251C784B}" type="presParOf" srcId="{9DB71EE7-1BB5-3E42-BDFD-1ECB463D08DE}" destId="{D094ACBD-E56B-FC4E-B904-34BC5A9C4ACF}" srcOrd="0" destOrd="0" presId="urn:microsoft.com/office/officeart/2009/3/layout/HorizontalOrganizationChart#285"/>
    <dgm:cxn modelId="{3034ACF0-F000-5141-84A1-7E660C98B00D}" type="presParOf" srcId="{D094ACBD-E56B-FC4E-B904-34BC5A9C4ACF}" destId="{F261DBFB-B23B-EA4C-B747-4D3ED5B498FB}" srcOrd="0" destOrd="0" presId="urn:microsoft.com/office/officeart/2009/3/layout/HorizontalOrganizationChart#285"/>
    <dgm:cxn modelId="{0AB4C1E7-AF7B-FC47-B5EB-7D6978896A02}" type="presParOf" srcId="{D094ACBD-E56B-FC4E-B904-34BC5A9C4ACF}" destId="{231E626E-9D05-C545-8995-4896855CFE35}" srcOrd="1" destOrd="0" presId="urn:microsoft.com/office/officeart/2009/3/layout/HorizontalOrganizationChart#285"/>
    <dgm:cxn modelId="{896485A3-B7A4-4A45-B51D-3D7FF6F70574}" type="presParOf" srcId="{9DB71EE7-1BB5-3E42-BDFD-1ECB463D08DE}" destId="{3E0DF2F4-9FFB-A54A-AD6D-D0227C08B46E}" srcOrd="1" destOrd="0" presId="urn:microsoft.com/office/officeart/2009/3/layout/HorizontalOrganizationChart#285"/>
    <dgm:cxn modelId="{1FFD92EC-1B6B-B348-A15D-1C65C4133850}" type="presParOf" srcId="{9DB71EE7-1BB5-3E42-BDFD-1ECB463D08DE}" destId="{7448033A-F3D2-1747-BF19-9326A461E6F8}" srcOrd="2" destOrd="0" presId="urn:microsoft.com/office/officeart/2009/3/layout/HorizontalOrganizationChart#285"/>
    <dgm:cxn modelId="{79B9518A-7186-1D4B-AD5C-1A160079D50D}" type="presParOf" srcId="{86A493E2-0E33-0045-A45D-CF7F96341E11}" destId="{FD7C51B7-E235-FF4A-8CE2-9903CD0D5701}" srcOrd="2" destOrd="0" presId="urn:microsoft.com/office/officeart/2009/3/layout/HorizontalOrganizationChart#285"/>
    <dgm:cxn modelId="{8A1A43C9-64D1-024F-8430-555527D43697}" type="presParOf" srcId="{4C3D3FAF-518E-6C49-A2C1-2CE3B2C4A287}" destId="{8C04021C-E693-0040-8651-B19E85018D01}" srcOrd="2" destOrd="0" presId="urn:microsoft.com/office/officeart/2009/3/layout/HorizontalOrganizationChart#28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86" loCatId="" qsTypeId="urn:microsoft.com/office/officeart/2005/8/quickstyle/simple1#314" qsCatId="simple" csTypeId="urn:microsoft.com/office/officeart/2005/8/colors/accent5_1#314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B1972E56-34DE-5C4C-B40D-5C596AF7B4D1}" type="presOf" srcId="{7F63ACE5-BBC4-2948-8504-F8232C50C59A}" destId="{FF856479-0540-B24E-B5E1-3DD7DBAA399B}" srcOrd="1" destOrd="0" presId="urn:microsoft.com/office/officeart/2009/3/layout/HorizontalOrganizationChart#286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A7851ED3-8404-D94A-9E1F-41B0E6988114}" type="presOf" srcId="{305BB09E-89CA-564D-BA60-5C616963122F}" destId="{1A63EF55-B5BE-084D-AD0E-4AEAA20BF751}" srcOrd="0" destOrd="0" presId="urn:microsoft.com/office/officeart/2009/3/layout/HorizontalOrganizationChart#286"/>
    <dgm:cxn modelId="{D32B8227-F2AE-F84A-B282-D5903D1B48C4}" type="presOf" srcId="{65E9E3D3-0537-D643-B784-73F8876D6C02}" destId="{A2E96834-D69F-6C4F-B0B8-656A8D9643B0}" srcOrd="0" destOrd="0" presId="urn:microsoft.com/office/officeart/2009/3/layout/HorizontalOrganizationChart#286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53037401-8230-EF45-BD85-42CF6F6A534A}" type="presOf" srcId="{305BB09E-89CA-564D-BA60-5C616963122F}" destId="{1A0203F5-58B5-D34E-A9AA-DBD26E9E265F}" srcOrd="1" destOrd="0" presId="urn:microsoft.com/office/officeart/2009/3/layout/HorizontalOrganizationChart#286"/>
    <dgm:cxn modelId="{E032C52D-0C37-FA4B-99D4-049BDCE285F9}" type="presOf" srcId="{9885791D-5342-D04A-8932-E3ECC25322C4}" destId="{4A29E08D-4DED-CC42-9C06-17045CC662CF}" srcOrd="0" destOrd="0" presId="urn:microsoft.com/office/officeart/2009/3/layout/HorizontalOrganizationChart#286"/>
    <dgm:cxn modelId="{6864F906-A89F-F049-86A3-FCA7059B9856}" type="presOf" srcId="{7F63ACE5-BBC4-2948-8504-F8232C50C59A}" destId="{BE9B9E0B-EF28-014C-802F-A2AE8458C85F}" srcOrd="0" destOrd="0" presId="urn:microsoft.com/office/officeart/2009/3/layout/HorizontalOrganizationChart#286"/>
    <dgm:cxn modelId="{AEB55232-B669-A84C-A38C-A781CAEBFBE4}" type="presOf" srcId="{B4148F00-3A48-0541-9DE6-2805FE8C1B5E}" destId="{D769AE1D-24A9-7141-8B33-344BEC6D5DC1}" srcOrd="0" destOrd="0" presId="urn:microsoft.com/office/officeart/2009/3/layout/HorizontalOrganizationChart#286"/>
    <dgm:cxn modelId="{32128ABF-DA84-644C-AF48-0EA23BDBC7B1}" type="presOf" srcId="{5ED491BA-EB6A-0247-88C9-904A7B761D63}" destId="{199E7C18-39A1-9F4B-A107-C8E2CD500D3B}" srcOrd="0" destOrd="0" presId="urn:microsoft.com/office/officeart/2009/3/layout/HorizontalOrganizationChart#286"/>
    <dgm:cxn modelId="{E25F5E25-184B-E848-BB99-98C7C6BBC3FD}" type="presOf" srcId="{B2827381-48E3-4A49-8B5F-57B51E815EAE}" destId="{25F14EB7-6338-6C45-874C-472D5410E015}" srcOrd="0" destOrd="0" presId="urn:microsoft.com/office/officeart/2009/3/layout/HorizontalOrganizationChart#286"/>
    <dgm:cxn modelId="{2DFD0CEB-985D-9043-A33A-CB681A4472B0}" type="presOf" srcId="{076712BA-2E50-5848-B677-800F2BFED1A3}" destId="{231E626E-9D05-C545-8995-4896855CFE35}" srcOrd="1" destOrd="0" presId="urn:microsoft.com/office/officeart/2009/3/layout/HorizontalOrganizationChart#286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303D197F-4AB2-0D4A-BA49-3FC9415986CD}" type="presOf" srcId="{4685CA47-9AC7-E740-98BE-6E7FE0604AE1}" destId="{42A5C67A-A6F4-3542-A303-30B8DD65057D}" srcOrd="0" destOrd="0" presId="urn:microsoft.com/office/officeart/2009/3/layout/HorizontalOrganizationChart#286"/>
    <dgm:cxn modelId="{E8ACBF9B-EDEE-454E-A94B-023374A5D4DA}" type="presOf" srcId="{65E9E3D3-0537-D643-B784-73F8876D6C02}" destId="{68DA386D-1296-CD45-AEE7-31F56F68D37D}" srcOrd="1" destOrd="0" presId="urn:microsoft.com/office/officeart/2009/3/layout/HorizontalOrganizationChart#286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A1FFB95B-7694-E941-8660-24FE2C3C3D04}" type="presOf" srcId="{79C81943-C7EC-7749-B6FF-744D2722EEDE}" destId="{625E0A28-F7FF-EF4F-AC04-9C5B6F1A70E3}" srcOrd="0" destOrd="0" presId="urn:microsoft.com/office/officeart/2009/3/layout/HorizontalOrganizationChart#286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B9269D2F-3FFF-DE42-A5AD-A74CE44B6FAF}" type="presOf" srcId="{91871658-5C3D-F04D-A1FC-7A5BB58FC96F}" destId="{EA7032B5-8E6A-E14A-9112-5C08890AFF8F}" srcOrd="0" destOrd="0" presId="urn:microsoft.com/office/officeart/2009/3/layout/HorizontalOrganizationChart#286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D92705A9-6EC1-BA48-8094-76D0689E0611}" type="presOf" srcId="{B2827381-48E3-4A49-8B5F-57B51E815EAE}" destId="{C52F206F-A8D1-F841-A03B-4FBB5CF72995}" srcOrd="1" destOrd="0" presId="urn:microsoft.com/office/officeart/2009/3/layout/HorizontalOrganizationChart#286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1328A840-073D-464F-80C2-EA585BF14DDD}" type="presOf" srcId="{9885791D-5342-D04A-8932-E3ECC25322C4}" destId="{35D0159D-6C7A-7E4A-BBE6-08E07C25397E}" srcOrd="1" destOrd="0" presId="urn:microsoft.com/office/officeart/2009/3/layout/HorizontalOrganizationChart#286"/>
    <dgm:cxn modelId="{7630FEF9-0316-444C-A0F2-A8CC0AF265A4}" type="presOf" srcId="{EE59202F-5D0E-2649-A635-D88BDB0C20B0}" destId="{D0B204A8-B9E8-E643-872F-70A59EAE9CAD}" srcOrd="0" destOrd="0" presId="urn:microsoft.com/office/officeart/2009/3/layout/HorizontalOrganizationChart#286"/>
    <dgm:cxn modelId="{FF74C665-D48C-F749-B135-C195BB888206}" type="presOf" srcId="{076712BA-2E50-5848-B677-800F2BFED1A3}" destId="{F261DBFB-B23B-EA4C-B747-4D3ED5B498FB}" srcOrd="0" destOrd="0" presId="urn:microsoft.com/office/officeart/2009/3/layout/HorizontalOrganizationChart#286"/>
    <dgm:cxn modelId="{EB8F8AAD-86C9-474E-B7C5-49D4DD96024D}" type="presOf" srcId="{C84108CA-1057-DA43-95F3-7CAF5FF654B0}" destId="{2288FD34-22BA-704C-AD92-31F9F855B517}" srcOrd="0" destOrd="0" presId="urn:microsoft.com/office/officeart/2009/3/layout/HorizontalOrganizationChart#286"/>
    <dgm:cxn modelId="{1576658D-BE7E-CE47-98FD-7C3D68E2C5F2}" type="presOf" srcId="{A0EABAA5-54D0-0741-901A-6D73BBA3E62E}" destId="{9AB3D75D-1FF8-D443-8462-BFA587E2FF19}" srcOrd="0" destOrd="0" presId="urn:microsoft.com/office/officeart/2009/3/layout/HorizontalOrganizationChart#286"/>
    <dgm:cxn modelId="{D6C84472-E062-4C40-9415-8AC95F4F4EA4}" type="presOf" srcId="{4685CA47-9AC7-E740-98BE-6E7FE0604AE1}" destId="{159FA9EF-79C1-E544-9199-2809346B57B3}" srcOrd="1" destOrd="0" presId="urn:microsoft.com/office/officeart/2009/3/layout/HorizontalOrganizationChart#286"/>
    <dgm:cxn modelId="{C09A67DB-CB45-114A-9905-3A9517F40FAC}" type="presParOf" srcId="{2288FD34-22BA-704C-AD92-31F9F855B517}" destId="{4C3D3FAF-518E-6C49-A2C1-2CE3B2C4A287}" srcOrd="0" destOrd="0" presId="urn:microsoft.com/office/officeart/2009/3/layout/HorizontalOrganizationChart#286"/>
    <dgm:cxn modelId="{C3820B2F-A53E-0E41-8471-80039D2359D7}" type="presParOf" srcId="{4C3D3FAF-518E-6C49-A2C1-2CE3B2C4A287}" destId="{9DB823C8-46C1-AF49-9DF9-A9BE2BEB89AE}" srcOrd="0" destOrd="0" presId="urn:microsoft.com/office/officeart/2009/3/layout/HorizontalOrganizationChart#286"/>
    <dgm:cxn modelId="{AD3B43FD-AFCC-6346-9F85-801FDC36C37D}" type="presParOf" srcId="{9DB823C8-46C1-AF49-9DF9-A9BE2BEB89AE}" destId="{A2E96834-D69F-6C4F-B0B8-656A8D9643B0}" srcOrd="0" destOrd="0" presId="urn:microsoft.com/office/officeart/2009/3/layout/HorizontalOrganizationChart#286"/>
    <dgm:cxn modelId="{992C307B-ADAF-4642-9624-59299D38553C}" type="presParOf" srcId="{9DB823C8-46C1-AF49-9DF9-A9BE2BEB89AE}" destId="{68DA386D-1296-CD45-AEE7-31F56F68D37D}" srcOrd="1" destOrd="0" presId="urn:microsoft.com/office/officeart/2009/3/layout/HorizontalOrganizationChart#286"/>
    <dgm:cxn modelId="{B04FC396-CDFF-AF46-90DE-93945442A420}" type="presParOf" srcId="{4C3D3FAF-518E-6C49-A2C1-2CE3B2C4A287}" destId="{896EDC34-08D4-F943-8ECB-6CB25D39512A}" srcOrd="1" destOrd="0" presId="urn:microsoft.com/office/officeart/2009/3/layout/HorizontalOrganizationChart#286"/>
    <dgm:cxn modelId="{B6A39A6B-2088-234B-99E7-51AE30E35F4C}" type="presParOf" srcId="{896EDC34-08D4-F943-8ECB-6CB25D39512A}" destId="{EA7032B5-8E6A-E14A-9112-5C08890AFF8F}" srcOrd="0" destOrd="0" presId="urn:microsoft.com/office/officeart/2009/3/layout/HorizontalOrganizationChart#286"/>
    <dgm:cxn modelId="{B4FFE10E-D4D2-9B49-99C4-AE821CEEE0D3}" type="presParOf" srcId="{896EDC34-08D4-F943-8ECB-6CB25D39512A}" destId="{DF10D381-A89F-3846-922C-37CCBCB21D49}" srcOrd="1" destOrd="0" presId="urn:microsoft.com/office/officeart/2009/3/layout/HorizontalOrganizationChart#286"/>
    <dgm:cxn modelId="{F9C2EAA6-2082-6840-9214-0D0170E684E7}" type="presParOf" srcId="{DF10D381-A89F-3846-922C-37CCBCB21D49}" destId="{D583B74B-E3F2-744F-AEDA-F599741356C8}" srcOrd="0" destOrd="0" presId="urn:microsoft.com/office/officeart/2009/3/layout/HorizontalOrganizationChart#286"/>
    <dgm:cxn modelId="{E96F34B6-6FF1-7A40-BB73-D8CFD0B9B11A}" type="presParOf" srcId="{D583B74B-E3F2-744F-AEDA-F599741356C8}" destId="{42A5C67A-A6F4-3542-A303-30B8DD65057D}" srcOrd="0" destOrd="0" presId="urn:microsoft.com/office/officeart/2009/3/layout/HorizontalOrganizationChart#286"/>
    <dgm:cxn modelId="{C89C0CEE-9BB1-864E-93F7-F520ED82B571}" type="presParOf" srcId="{D583B74B-E3F2-744F-AEDA-F599741356C8}" destId="{159FA9EF-79C1-E544-9199-2809346B57B3}" srcOrd="1" destOrd="0" presId="urn:microsoft.com/office/officeart/2009/3/layout/HorizontalOrganizationChart#286"/>
    <dgm:cxn modelId="{D70BB48B-7CF7-A841-B204-53D38673F733}" type="presParOf" srcId="{DF10D381-A89F-3846-922C-37CCBCB21D49}" destId="{57E3D6CE-58A9-3B4F-BDEF-1CC63E43482F}" srcOrd="1" destOrd="0" presId="urn:microsoft.com/office/officeart/2009/3/layout/HorizontalOrganizationChart#286"/>
    <dgm:cxn modelId="{C659800A-996B-F84B-B7B7-7A4DFD754FBC}" type="presParOf" srcId="{57E3D6CE-58A9-3B4F-BDEF-1CC63E43482F}" destId="{D0B204A8-B9E8-E643-872F-70A59EAE9CAD}" srcOrd="0" destOrd="0" presId="urn:microsoft.com/office/officeart/2009/3/layout/HorizontalOrganizationChart#286"/>
    <dgm:cxn modelId="{CF4418CE-E57D-E24F-97A3-24BF83327294}" type="presParOf" srcId="{57E3D6CE-58A9-3B4F-BDEF-1CC63E43482F}" destId="{668339D2-AA89-7846-A396-8B9674F019DD}" srcOrd="1" destOrd="0" presId="urn:microsoft.com/office/officeart/2009/3/layout/HorizontalOrganizationChart#286"/>
    <dgm:cxn modelId="{6BC463AB-3598-0B4B-8EFD-287B271564B3}" type="presParOf" srcId="{668339D2-AA89-7846-A396-8B9674F019DD}" destId="{B200EBD8-B627-E449-8B0D-F970F0AC2256}" srcOrd="0" destOrd="0" presId="urn:microsoft.com/office/officeart/2009/3/layout/HorizontalOrganizationChart#286"/>
    <dgm:cxn modelId="{1A63DDC7-BB5D-364F-911E-3E3F0AF8B6DB}" type="presParOf" srcId="{B200EBD8-B627-E449-8B0D-F970F0AC2256}" destId="{4A29E08D-4DED-CC42-9C06-17045CC662CF}" srcOrd="0" destOrd="0" presId="urn:microsoft.com/office/officeart/2009/3/layout/HorizontalOrganizationChart#286"/>
    <dgm:cxn modelId="{6582595E-416F-6540-AE31-FC8BA9612123}" type="presParOf" srcId="{B200EBD8-B627-E449-8B0D-F970F0AC2256}" destId="{35D0159D-6C7A-7E4A-BBE6-08E07C25397E}" srcOrd="1" destOrd="0" presId="urn:microsoft.com/office/officeart/2009/3/layout/HorizontalOrganizationChart#286"/>
    <dgm:cxn modelId="{EFBD347D-228D-024F-A10C-F491FFE287ED}" type="presParOf" srcId="{668339D2-AA89-7846-A396-8B9674F019DD}" destId="{55E83D98-238A-794D-BF07-C4E94E05827C}" srcOrd="1" destOrd="0" presId="urn:microsoft.com/office/officeart/2009/3/layout/HorizontalOrganizationChart#286"/>
    <dgm:cxn modelId="{54A44341-73EC-D245-B9E3-D1AB3A2901E3}" type="presParOf" srcId="{668339D2-AA89-7846-A396-8B9674F019DD}" destId="{C193A77F-8104-434C-9570-57A366849A08}" srcOrd="2" destOrd="0" presId="urn:microsoft.com/office/officeart/2009/3/layout/HorizontalOrganizationChart#286"/>
    <dgm:cxn modelId="{2FC58449-7540-9643-9C70-D59F2EAC719D}" type="presParOf" srcId="{57E3D6CE-58A9-3B4F-BDEF-1CC63E43482F}" destId="{199E7C18-39A1-9F4B-A107-C8E2CD500D3B}" srcOrd="2" destOrd="0" presId="urn:microsoft.com/office/officeart/2009/3/layout/HorizontalOrganizationChart#286"/>
    <dgm:cxn modelId="{B450E4C3-334F-BB4C-A9E3-7B3A0D79E857}" type="presParOf" srcId="{57E3D6CE-58A9-3B4F-BDEF-1CC63E43482F}" destId="{E01BAA06-165E-A945-BC05-FE0D4BAC53C9}" srcOrd="3" destOrd="0" presId="urn:microsoft.com/office/officeart/2009/3/layout/HorizontalOrganizationChart#286"/>
    <dgm:cxn modelId="{EB6B6F0F-7129-534B-A2A9-9D04721ABC45}" type="presParOf" srcId="{E01BAA06-165E-A945-BC05-FE0D4BAC53C9}" destId="{F35B4F65-5311-D64A-AE4E-01DD26F52FA8}" srcOrd="0" destOrd="0" presId="urn:microsoft.com/office/officeart/2009/3/layout/HorizontalOrganizationChart#286"/>
    <dgm:cxn modelId="{498D71D8-7865-304D-8843-9E0AFA8BDA72}" type="presParOf" srcId="{F35B4F65-5311-D64A-AE4E-01DD26F52FA8}" destId="{BE9B9E0B-EF28-014C-802F-A2AE8458C85F}" srcOrd="0" destOrd="0" presId="urn:microsoft.com/office/officeart/2009/3/layout/HorizontalOrganizationChart#286"/>
    <dgm:cxn modelId="{8FA76AB5-15A8-5049-A0FF-CF7FAEC07C62}" type="presParOf" srcId="{F35B4F65-5311-D64A-AE4E-01DD26F52FA8}" destId="{FF856479-0540-B24E-B5E1-3DD7DBAA399B}" srcOrd="1" destOrd="0" presId="urn:microsoft.com/office/officeart/2009/3/layout/HorizontalOrganizationChart#286"/>
    <dgm:cxn modelId="{708CA804-72CA-C941-B60A-348595BDC1D1}" type="presParOf" srcId="{E01BAA06-165E-A945-BC05-FE0D4BAC53C9}" destId="{19105398-B91C-FE44-920B-8F8FAECC38D7}" srcOrd="1" destOrd="0" presId="urn:microsoft.com/office/officeart/2009/3/layout/HorizontalOrganizationChart#286"/>
    <dgm:cxn modelId="{341FB944-0BFD-A648-91FE-D0315B3D8E2A}" type="presParOf" srcId="{E01BAA06-165E-A945-BC05-FE0D4BAC53C9}" destId="{383A2B50-D584-D044-92AF-7E85750E41D8}" srcOrd="2" destOrd="0" presId="urn:microsoft.com/office/officeart/2009/3/layout/HorizontalOrganizationChart#286"/>
    <dgm:cxn modelId="{DA176FD4-4123-BB47-A58A-51F083C8D4CE}" type="presParOf" srcId="{DF10D381-A89F-3846-922C-37CCBCB21D49}" destId="{D72D3F25-335E-B94E-A54E-CC9ABCE68324}" srcOrd="2" destOrd="0" presId="urn:microsoft.com/office/officeart/2009/3/layout/HorizontalOrganizationChart#286"/>
    <dgm:cxn modelId="{B2D948B5-BD13-6D47-9E8F-22277AE40152}" type="presParOf" srcId="{896EDC34-08D4-F943-8ECB-6CB25D39512A}" destId="{D769AE1D-24A9-7141-8B33-344BEC6D5DC1}" srcOrd="2" destOrd="0" presId="urn:microsoft.com/office/officeart/2009/3/layout/HorizontalOrganizationChart#286"/>
    <dgm:cxn modelId="{C06855FE-EB30-C441-97A3-A06CDD974C94}" type="presParOf" srcId="{896EDC34-08D4-F943-8ECB-6CB25D39512A}" destId="{86A493E2-0E33-0045-A45D-CF7F96341E11}" srcOrd="3" destOrd="0" presId="urn:microsoft.com/office/officeart/2009/3/layout/HorizontalOrganizationChart#286"/>
    <dgm:cxn modelId="{D548CA59-3693-3040-923D-5D16BC61CDA6}" type="presParOf" srcId="{86A493E2-0E33-0045-A45D-CF7F96341E11}" destId="{393C0281-3FE2-D94C-B521-6396274A946F}" srcOrd="0" destOrd="0" presId="urn:microsoft.com/office/officeart/2009/3/layout/HorizontalOrganizationChart#286"/>
    <dgm:cxn modelId="{C79E1110-C593-9B4D-8208-77AC0144AF49}" type="presParOf" srcId="{393C0281-3FE2-D94C-B521-6396274A946F}" destId="{1A63EF55-B5BE-084D-AD0E-4AEAA20BF751}" srcOrd="0" destOrd="0" presId="urn:microsoft.com/office/officeart/2009/3/layout/HorizontalOrganizationChart#286"/>
    <dgm:cxn modelId="{B390A0FD-6050-5D46-BBC0-24C183D2546C}" type="presParOf" srcId="{393C0281-3FE2-D94C-B521-6396274A946F}" destId="{1A0203F5-58B5-D34E-A9AA-DBD26E9E265F}" srcOrd="1" destOrd="0" presId="urn:microsoft.com/office/officeart/2009/3/layout/HorizontalOrganizationChart#286"/>
    <dgm:cxn modelId="{26AE5F12-8398-7E4B-90C2-BA609D1EA2BE}" type="presParOf" srcId="{86A493E2-0E33-0045-A45D-CF7F96341E11}" destId="{C9BBEBB2-3F99-8C47-BEB2-68F7FA896546}" srcOrd="1" destOrd="0" presId="urn:microsoft.com/office/officeart/2009/3/layout/HorizontalOrganizationChart#286"/>
    <dgm:cxn modelId="{1870EE19-802D-8149-8643-08CBE76613D0}" type="presParOf" srcId="{C9BBEBB2-3F99-8C47-BEB2-68F7FA896546}" destId="{625E0A28-F7FF-EF4F-AC04-9C5B6F1A70E3}" srcOrd="0" destOrd="0" presId="urn:microsoft.com/office/officeart/2009/3/layout/HorizontalOrganizationChart#286"/>
    <dgm:cxn modelId="{78501B6F-5FEA-C447-92FD-F35B3980A8C9}" type="presParOf" srcId="{C9BBEBB2-3F99-8C47-BEB2-68F7FA896546}" destId="{42786CA7-89CF-2741-91ED-83131E71C7BA}" srcOrd="1" destOrd="0" presId="urn:microsoft.com/office/officeart/2009/3/layout/HorizontalOrganizationChart#286"/>
    <dgm:cxn modelId="{9C076499-8ED2-5F40-83F2-D3135A183D44}" type="presParOf" srcId="{42786CA7-89CF-2741-91ED-83131E71C7BA}" destId="{ED713B1B-9ABC-F84A-AFA6-9B2E05E9F00F}" srcOrd="0" destOrd="0" presId="urn:microsoft.com/office/officeart/2009/3/layout/HorizontalOrganizationChart#286"/>
    <dgm:cxn modelId="{35782633-029C-FF40-9915-71F2727CFFDF}" type="presParOf" srcId="{ED713B1B-9ABC-F84A-AFA6-9B2E05E9F00F}" destId="{25F14EB7-6338-6C45-874C-472D5410E015}" srcOrd="0" destOrd="0" presId="urn:microsoft.com/office/officeart/2009/3/layout/HorizontalOrganizationChart#286"/>
    <dgm:cxn modelId="{AE510817-0CA5-3D43-8F5D-D97A3327DB47}" type="presParOf" srcId="{ED713B1B-9ABC-F84A-AFA6-9B2E05E9F00F}" destId="{C52F206F-A8D1-F841-A03B-4FBB5CF72995}" srcOrd="1" destOrd="0" presId="urn:microsoft.com/office/officeart/2009/3/layout/HorizontalOrganizationChart#286"/>
    <dgm:cxn modelId="{282A21CB-62B9-BC4C-8D8E-BF2EA31A2468}" type="presParOf" srcId="{42786CA7-89CF-2741-91ED-83131E71C7BA}" destId="{684CF097-0FC7-0B42-9F55-F4E13D3909B0}" srcOrd="1" destOrd="0" presId="urn:microsoft.com/office/officeart/2009/3/layout/HorizontalOrganizationChart#286"/>
    <dgm:cxn modelId="{FB8C4707-81D4-B24E-9003-B7279C8B71FD}" type="presParOf" srcId="{42786CA7-89CF-2741-91ED-83131E71C7BA}" destId="{F430FDAE-646A-D447-B610-42E856D146E1}" srcOrd="2" destOrd="0" presId="urn:microsoft.com/office/officeart/2009/3/layout/HorizontalOrganizationChart#286"/>
    <dgm:cxn modelId="{101494AF-9598-AF43-9F8B-21E66D27BD07}" type="presParOf" srcId="{C9BBEBB2-3F99-8C47-BEB2-68F7FA896546}" destId="{9AB3D75D-1FF8-D443-8462-BFA587E2FF19}" srcOrd="2" destOrd="0" presId="urn:microsoft.com/office/officeart/2009/3/layout/HorizontalOrganizationChart#286"/>
    <dgm:cxn modelId="{9DF7DB99-4B9C-304E-8A69-A75EB28D7E7C}" type="presParOf" srcId="{C9BBEBB2-3F99-8C47-BEB2-68F7FA896546}" destId="{9DB71EE7-1BB5-3E42-BDFD-1ECB463D08DE}" srcOrd="3" destOrd="0" presId="urn:microsoft.com/office/officeart/2009/3/layout/HorizontalOrganizationChart#286"/>
    <dgm:cxn modelId="{C6A80E2F-411F-9445-B95D-00D8E9123072}" type="presParOf" srcId="{9DB71EE7-1BB5-3E42-BDFD-1ECB463D08DE}" destId="{D094ACBD-E56B-FC4E-B904-34BC5A9C4ACF}" srcOrd="0" destOrd="0" presId="urn:microsoft.com/office/officeart/2009/3/layout/HorizontalOrganizationChart#286"/>
    <dgm:cxn modelId="{5A4DCB21-1D5C-D24C-8FD8-804CF412783F}" type="presParOf" srcId="{D094ACBD-E56B-FC4E-B904-34BC5A9C4ACF}" destId="{F261DBFB-B23B-EA4C-B747-4D3ED5B498FB}" srcOrd="0" destOrd="0" presId="urn:microsoft.com/office/officeart/2009/3/layout/HorizontalOrganizationChart#286"/>
    <dgm:cxn modelId="{F38359EB-E217-5448-B007-CAF53CCD7366}" type="presParOf" srcId="{D094ACBD-E56B-FC4E-B904-34BC5A9C4ACF}" destId="{231E626E-9D05-C545-8995-4896855CFE35}" srcOrd="1" destOrd="0" presId="urn:microsoft.com/office/officeart/2009/3/layout/HorizontalOrganizationChart#286"/>
    <dgm:cxn modelId="{798EB7D2-C554-A548-8E8F-026EBEA4CA96}" type="presParOf" srcId="{9DB71EE7-1BB5-3E42-BDFD-1ECB463D08DE}" destId="{3E0DF2F4-9FFB-A54A-AD6D-D0227C08B46E}" srcOrd="1" destOrd="0" presId="urn:microsoft.com/office/officeart/2009/3/layout/HorizontalOrganizationChart#286"/>
    <dgm:cxn modelId="{064F965D-F890-9646-8B4A-386E4634EDD7}" type="presParOf" srcId="{9DB71EE7-1BB5-3E42-BDFD-1ECB463D08DE}" destId="{7448033A-F3D2-1747-BF19-9326A461E6F8}" srcOrd="2" destOrd="0" presId="urn:microsoft.com/office/officeart/2009/3/layout/HorizontalOrganizationChart#286"/>
    <dgm:cxn modelId="{7BE56C56-5AE7-1840-87A0-6A5A94836B44}" type="presParOf" srcId="{86A493E2-0E33-0045-A45D-CF7F96341E11}" destId="{FD7C51B7-E235-FF4A-8CE2-9903CD0D5701}" srcOrd="2" destOrd="0" presId="urn:microsoft.com/office/officeart/2009/3/layout/HorizontalOrganizationChart#286"/>
    <dgm:cxn modelId="{B0F7506D-6DFC-1544-80C5-4EA8F9BFADB2}" type="presParOf" srcId="{4C3D3FAF-518E-6C49-A2C1-2CE3B2C4A287}" destId="{8C04021C-E693-0040-8651-B19E85018D01}" srcOrd="2" destOrd="0" presId="urn:microsoft.com/office/officeart/2009/3/layout/HorizontalOrganizationChart#28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87" loCatId="" qsTypeId="urn:microsoft.com/office/officeart/2005/8/quickstyle/simple1#315" qsCatId="simple" csTypeId="urn:microsoft.com/office/officeart/2005/8/colors/accent5_1#315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71A3506D-0FFB-884B-9311-1B70658E6E2A}" type="presOf" srcId="{79C81943-C7EC-7749-B6FF-744D2722EEDE}" destId="{625E0A28-F7FF-EF4F-AC04-9C5B6F1A70E3}" srcOrd="0" destOrd="0" presId="urn:microsoft.com/office/officeart/2009/3/layout/HorizontalOrganizationChart#287"/>
    <dgm:cxn modelId="{32348BB8-CC7D-224C-8511-F1D83AE525C0}" type="presOf" srcId="{4685CA47-9AC7-E740-98BE-6E7FE0604AE1}" destId="{159FA9EF-79C1-E544-9199-2809346B57B3}" srcOrd="1" destOrd="0" presId="urn:microsoft.com/office/officeart/2009/3/layout/HorizontalOrganizationChart#287"/>
    <dgm:cxn modelId="{CAD75BC7-1E97-ED44-BC30-5287D1DEA342}" type="presOf" srcId="{076712BA-2E50-5848-B677-800F2BFED1A3}" destId="{231E626E-9D05-C545-8995-4896855CFE35}" srcOrd="1" destOrd="0" presId="urn:microsoft.com/office/officeart/2009/3/layout/HorizontalOrganizationChart#287"/>
    <dgm:cxn modelId="{F67DE0FE-8459-F349-9001-DC266470C068}" type="presOf" srcId="{B2827381-48E3-4A49-8B5F-57B51E815EAE}" destId="{C52F206F-A8D1-F841-A03B-4FBB5CF72995}" srcOrd="1" destOrd="0" presId="urn:microsoft.com/office/officeart/2009/3/layout/HorizontalOrganizationChart#287"/>
    <dgm:cxn modelId="{ACAA4345-9B79-C34A-9711-30114EFDD230}" type="presOf" srcId="{305BB09E-89CA-564D-BA60-5C616963122F}" destId="{1A0203F5-58B5-D34E-A9AA-DBD26E9E265F}" srcOrd="1" destOrd="0" presId="urn:microsoft.com/office/officeart/2009/3/layout/HorizontalOrganizationChart#287"/>
    <dgm:cxn modelId="{02A23C19-2AB7-0244-9926-E61579C0FD3C}" type="presOf" srcId="{5ED491BA-EB6A-0247-88C9-904A7B761D63}" destId="{199E7C18-39A1-9F4B-A107-C8E2CD500D3B}" srcOrd="0" destOrd="0" presId="urn:microsoft.com/office/officeart/2009/3/layout/HorizontalOrganizationChart#287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F26AB80E-A629-7149-B11E-13EE8632A83B}" type="presOf" srcId="{076712BA-2E50-5848-B677-800F2BFED1A3}" destId="{F261DBFB-B23B-EA4C-B747-4D3ED5B498FB}" srcOrd="0" destOrd="0" presId="urn:microsoft.com/office/officeart/2009/3/layout/HorizontalOrganizationChart#287"/>
    <dgm:cxn modelId="{AFCF08BC-A970-AB42-8A2E-489F2E97706B}" type="presOf" srcId="{65E9E3D3-0537-D643-B784-73F8876D6C02}" destId="{68DA386D-1296-CD45-AEE7-31F56F68D37D}" srcOrd="1" destOrd="0" presId="urn:microsoft.com/office/officeart/2009/3/layout/HorizontalOrganizationChart#287"/>
    <dgm:cxn modelId="{B361B0B8-F22F-C84D-8B1C-C295997F238B}" type="presOf" srcId="{9885791D-5342-D04A-8932-E3ECC25322C4}" destId="{4A29E08D-4DED-CC42-9C06-17045CC662CF}" srcOrd="0" destOrd="0" presId="urn:microsoft.com/office/officeart/2009/3/layout/HorizontalOrganizationChart#287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15F91DA3-B757-494B-AC5C-FA1EFCEBB5F4}" type="presOf" srcId="{B2827381-48E3-4A49-8B5F-57B51E815EAE}" destId="{25F14EB7-6338-6C45-874C-472D5410E015}" srcOrd="0" destOrd="0" presId="urn:microsoft.com/office/officeart/2009/3/layout/HorizontalOrganizationChart#287"/>
    <dgm:cxn modelId="{1C2FEDEB-DAA8-A045-9684-ACBF26B52E9B}" type="presOf" srcId="{EE59202F-5D0E-2649-A635-D88BDB0C20B0}" destId="{D0B204A8-B9E8-E643-872F-70A59EAE9CAD}" srcOrd="0" destOrd="0" presId="urn:microsoft.com/office/officeart/2009/3/layout/HorizontalOrganizationChart#287"/>
    <dgm:cxn modelId="{514D21CC-1B57-C04E-A9D8-F8E50A696425}" type="presOf" srcId="{65E9E3D3-0537-D643-B784-73F8876D6C02}" destId="{A2E96834-D69F-6C4F-B0B8-656A8D9643B0}" srcOrd="0" destOrd="0" presId="urn:microsoft.com/office/officeart/2009/3/layout/HorizontalOrganizationChart#287"/>
    <dgm:cxn modelId="{0746D9A2-7863-8341-A071-64B298D69494}" type="presOf" srcId="{4685CA47-9AC7-E740-98BE-6E7FE0604AE1}" destId="{42A5C67A-A6F4-3542-A303-30B8DD65057D}" srcOrd="0" destOrd="0" presId="urn:microsoft.com/office/officeart/2009/3/layout/HorizontalOrganizationChart#287"/>
    <dgm:cxn modelId="{53E3C196-B465-3847-B2AA-D9B5413A13ED}" type="presOf" srcId="{7F63ACE5-BBC4-2948-8504-F8232C50C59A}" destId="{FF856479-0540-B24E-B5E1-3DD7DBAA399B}" srcOrd="1" destOrd="0" presId="urn:microsoft.com/office/officeart/2009/3/layout/HorizontalOrganizationChart#287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703D3A18-ABF1-074C-84AB-B84098A6C081}" type="presOf" srcId="{7F63ACE5-BBC4-2948-8504-F8232C50C59A}" destId="{BE9B9E0B-EF28-014C-802F-A2AE8458C85F}" srcOrd="0" destOrd="0" presId="urn:microsoft.com/office/officeart/2009/3/layout/HorizontalOrganizationChart#287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D58208C3-0A2A-B54B-835D-C3A6E1DB922F}" type="presOf" srcId="{B4148F00-3A48-0541-9DE6-2805FE8C1B5E}" destId="{D769AE1D-24A9-7141-8B33-344BEC6D5DC1}" srcOrd="0" destOrd="0" presId="urn:microsoft.com/office/officeart/2009/3/layout/HorizontalOrganizationChart#287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FE33DDC2-DCB0-514C-B7A4-AA63471156DD}" type="presOf" srcId="{91871658-5C3D-F04D-A1FC-7A5BB58FC96F}" destId="{EA7032B5-8E6A-E14A-9112-5C08890AFF8F}" srcOrd="0" destOrd="0" presId="urn:microsoft.com/office/officeart/2009/3/layout/HorizontalOrganizationChart#287"/>
    <dgm:cxn modelId="{54289D86-3568-1B43-8415-212198E85954}" type="presOf" srcId="{A0EABAA5-54D0-0741-901A-6D73BBA3E62E}" destId="{9AB3D75D-1FF8-D443-8462-BFA587E2FF19}" srcOrd="0" destOrd="0" presId="urn:microsoft.com/office/officeart/2009/3/layout/HorizontalOrganizationChart#287"/>
    <dgm:cxn modelId="{E507E315-AA7B-074F-994E-1FA85C3233DD}" type="presOf" srcId="{C84108CA-1057-DA43-95F3-7CAF5FF654B0}" destId="{2288FD34-22BA-704C-AD92-31F9F855B517}" srcOrd="0" destOrd="0" presId="urn:microsoft.com/office/officeart/2009/3/layout/HorizontalOrganizationChart#287"/>
    <dgm:cxn modelId="{EB98EAA7-218E-B44D-9340-5837E2B508BC}" type="presOf" srcId="{9885791D-5342-D04A-8932-E3ECC25322C4}" destId="{35D0159D-6C7A-7E4A-BBE6-08E07C25397E}" srcOrd="1" destOrd="0" presId="urn:microsoft.com/office/officeart/2009/3/layout/HorizontalOrganizationChart#287"/>
    <dgm:cxn modelId="{CBA69B66-A43F-4742-A6A9-7A4C29D23584}" type="presOf" srcId="{305BB09E-89CA-564D-BA60-5C616963122F}" destId="{1A63EF55-B5BE-084D-AD0E-4AEAA20BF751}" srcOrd="0" destOrd="0" presId="urn:microsoft.com/office/officeart/2009/3/layout/HorizontalOrganizationChart#287"/>
    <dgm:cxn modelId="{C46DFC90-F8DB-3E41-895A-61772D0C7549}" type="presParOf" srcId="{2288FD34-22BA-704C-AD92-31F9F855B517}" destId="{4C3D3FAF-518E-6C49-A2C1-2CE3B2C4A287}" srcOrd="0" destOrd="0" presId="urn:microsoft.com/office/officeart/2009/3/layout/HorizontalOrganizationChart#287"/>
    <dgm:cxn modelId="{0E9B4DE5-04CF-624D-AA13-228309192A6E}" type="presParOf" srcId="{4C3D3FAF-518E-6C49-A2C1-2CE3B2C4A287}" destId="{9DB823C8-46C1-AF49-9DF9-A9BE2BEB89AE}" srcOrd="0" destOrd="0" presId="urn:microsoft.com/office/officeart/2009/3/layout/HorizontalOrganizationChart#287"/>
    <dgm:cxn modelId="{8A32668A-7570-A541-940B-A051F8F58AB4}" type="presParOf" srcId="{9DB823C8-46C1-AF49-9DF9-A9BE2BEB89AE}" destId="{A2E96834-D69F-6C4F-B0B8-656A8D9643B0}" srcOrd="0" destOrd="0" presId="urn:microsoft.com/office/officeart/2009/3/layout/HorizontalOrganizationChart#287"/>
    <dgm:cxn modelId="{1BAB8C09-C3A8-4748-BAE7-A3708C0C9CB5}" type="presParOf" srcId="{9DB823C8-46C1-AF49-9DF9-A9BE2BEB89AE}" destId="{68DA386D-1296-CD45-AEE7-31F56F68D37D}" srcOrd="1" destOrd="0" presId="urn:microsoft.com/office/officeart/2009/3/layout/HorizontalOrganizationChart#287"/>
    <dgm:cxn modelId="{67310081-9D98-5144-A2EE-F2659875B27B}" type="presParOf" srcId="{4C3D3FAF-518E-6C49-A2C1-2CE3B2C4A287}" destId="{896EDC34-08D4-F943-8ECB-6CB25D39512A}" srcOrd="1" destOrd="0" presId="urn:microsoft.com/office/officeart/2009/3/layout/HorizontalOrganizationChart#287"/>
    <dgm:cxn modelId="{66C54F76-41AE-964F-9F3F-ED3788F5EB4A}" type="presParOf" srcId="{896EDC34-08D4-F943-8ECB-6CB25D39512A}" destId="{EA7032B5-8E6A-E14A-9112-5C08890AFF8F}" srcOrd="0" destOrd="0" presId="urn:microsoft.com/office/officeart/2009/3/layout/HorizontalOrganizationChart#287"/>
    <dgm:cxn modelId="{0822EB53-646E-7E4C-BAC3-1DA55B8FB040}" type="presParOf" srcId="{896EDC34-08D4-F943-8ECB-6CB25D39512A}" destId="{DF10D381-A89F-3846-922C-37CCBCB21D49}" srcOrd="1" destOrd="0" presId="urn:microsoft.com/office/officeart/2009/3/layout/HorizontalOrganizationChart#287"/>
    <dgm:cxn modelId="{CBDF962B-FD8A-0E45-9BA3-222A6E88D97D}" type="presParOf" srcId="{DF10D381-A89F-3846-922C-37CCBCB21D49}" destId="{D583B74B-E3F2-744F-AEDA-F599741356C8}" srcOrd="0" destOrd="0" presId="urn:microsoft.com/office/officeart/2009/3/layout/HorizontalOrganizationChart#287"/>
    <dgm:cxn modelId="{CC8818C0-01FF-DF43-BD23-5DF1A596BFE1}" type="presParOf" srcId="{D583B74B-E3F2-744F-AEDA-F599741356C8}" destId="{42A5C67A-A6F4-3542-A303-30B8DD65057D}" srcOrd="0" destOrd="0" presId="urn:microsoft.com/office/officeart/2009/3/layout/HorizontalOrganizationChart#287"/>
    <dgm:cxn modelId="{312C84AB-2928-4B43-9C44-BDE85168BEE8}" type="presParOf" srcId="{D583B74B-E3F2-744F-AEDA-F599741356C8}" destId="{159FA9EF-79C1-E544-9199-2809346B57B3}" srcOrd="1" destOrd="0" presId="urn:microsoft.com/office/officeart/2009/3/layout/HorizontalOrganizationChart#287"/>
    <dgm:cxn modelId="{9D6876DC-EECE-D446-ABA9-C7A9B297BB58}" type="presParOf" srcId="{DF10D381-A89F-3846-922C-37CCBCB21D49}" destId="{57E3D6CE-58A9-3B4F-BDEF-1CC63E43482F}" srcOrd="1" destOrd="0" presId="urn:microsoft.com/office/officeart/2009/3/layout/HorizontalOrganizationChart#287"/>
    <dgm:cxn modelId="{73812F72-8E2A-B140-89FC-B86FB11FAA00}" type="presParOf" srcId="{57E3D6CE-58A9-3B4F-BDEF-1CC63E43482F}" destId="{D0B204A8-B9E8-E643-872F-70A59EAE9CAD}" srcOrd="0" destOrd="0" presId="urn:microsoft.com/office/officeart/2009/3/layout/HorizontalOrganizationChart#287"/>
    <dgm:cxn modelId="{580EAF9B-B0BA-D643-B264-2C7A2BB511E2}" type="presParOf" srcId="{57E3D6CE-58A9-3B4F-BDEF-1CC63E43482F}" destId="{668339D2-AA89-7846-A396-8B9674F019DD}" srcOrd="1" destOrd="0" presId="urn:microsoft.com/office/officeart/2009/3/layout/HorizontalOrganizationChart#287"/>
    <dgm:cxn modelId="{A568E2BE-CC69-8546-BFB2-E77292E3A0AB}" type="presParOf" srcId="{668339D2-AA89-7846-A396-8B9674F019DD}" destId="{B200EBD8-B627-E449-8B0D-F970F0AC2256}" srcOrd="0" destOrd="0" presId="urn:microsoft.com/office/officeart/2009/3/layout/HorizontalOrganizationChart#287"/>
    <dgm:cxn modelId="{B8B0A660-A410-8345-9C1B-1B98C071A587}" type="presParOf" srcId="{B200EBD8-B627-E449-8B0D-F970F0AC2256}" destId="{4A29E08D-4DED-CC42-9C06-17045CC662CF}" srcOrd="0" destOrd="0" presId="urn:microsoft.com/office/officeart/2009/3/layout/HorizontalOrganizationChart#287"/>
    <dgm:cxn modelId="{D6A5537E-1F18-B142-B796-F53E36232232}" type="presParOf" srcId="{B200EBD8-B627-E449-8B0D-F970F0AC2256}" destId="{35D0159D-6C7A-7E4A-BBE6-08E07C25397E}" srcOrd="1" destOrd="0" presId="urn:microsoft.com/office/officeart/2009/3/layout/HorizontalOrganizationChart#287"/>
    <dgm:cxn modelId="{C498F6BD-76B6-D14F-B369-1E467D5F80B9}" type="presParOf" srcId="{668339D2-AA89-7846-A396-8B9674F019DD}" destId="{55E83D98-238A-794D-BF07-C4E94E05827C}" srcOrd="1" destOrd="0" presId="urn:microsoft.com/office/officeart/2009/3/layout/HorizontalOrganizationChart#287"/>
    <dgm:cxn modelId="{1906FD13-8435-304F-B1BB-C468428D5DE7}" type="presParOf" srcId="{668339D2-AA89-7846-A396-8B9674F019DD}" destId="{C193A77F-8104-434C-9570-57A366849A08}" srcOrd="2" destOrd="0" presId="urn:microsoft.com/office/officeart/2009/3/layout/HorizontalOrganizationChart#287"/>
    <dgm:cxn modelId="{D3E75ADC-70DD-3E42-A4C5-1B58925E8E4A}" type="presParOf" srcId="{57E3D6CE-58A9-3B4F-BDEF-1CC63E43482F}" destId="{199E7C18-39A1-9F4B-A107-C8E2CD500D3B}" srcOrd="2" destOrd="0" presId="urn:microsoft.com/office/officeart/2009/3/layout/HorizontalOrganizationChart#287"/>
    <dgm:cxn modelId="{81AF2E41-8448-B84B-8952-69BFBD96C045}" type="presParOf" srcId="{57E3D6CE-58A9-3B4F-BDEF-1CC63E43482F}" destId="{E01BAA06-165E-A945-BC05-FE0D4BAC53C9}" srcOrd="3" destOrd="0" presId="urn:microsoft.com/office/officeart/2009/3/layout/HorizontalOrganizationChart#287"/>
    <dgm:cxn modelId="{8099F39D-F5A6-144A-BEF3-23FF7FAB862B}" type="presParOf" srcId="{E01BAA06-165E-A945-BC05-FE0D4BAC53C9}" destId="{F35B4F65-5311-D64A-AE4E-01DD26F52FA8}" srcOrd="0" destOrd="0" presId="urn:microsoft.com/office/officeart/2009/3/layout/HorizontalOrganizationChart#287"/>
    <dgm:cxn modelId="{F3129368-4D69-4C43-B907-F8E71A897200}" type="presParOf" srcId="{F35B4F65-5311-D64A-AE4E-01DD26F52FA8}" destId="{BE9B9E0B-EF28-014C-802F-A2AE8458C85F}" srcOrd="0" destOrd="0" presId="urn:microsoft.com/office/officeart/2009/3/layout/HorizontalOrganizationChart#287"/>
    <dgm:cxn modelId="{0BC25AC1-F172-6144-87F1-66D69AFA8536}" type="presParOf" srcId="{F35B4F65-5311-D64A-AE4E-01DD26F52FA8}" destId="{FF856479-0540-B24E-B5E1-3DD7DBAA399B}" srcOrd="1" destOrd="0" presId="urn:microsoft.com/office/officeart/2009/3/layout/HorizontalOrganizationChart#287"/>
    <dgm:cxn modelId="{052462D1-8FDD-F64E-84C7-9126BF99E281}" type="presParOf" srcId="{E01BAA06-165E-A945-BC05-FE0D4BAC53C9}" destId="{19105398-B91C-FE44-920B-8F8FAECC38D7}" srcOrd="1" destOrd="0" presId="urn:microsoft.com/office/officeart/2009/3/layout/HorizontalOrganizationChart#287"/>
    <dgm:cxn modelId="{D296DFD2-315A-C544-AE50-691A31DF3F2B}" type="presParOf" srcId="{E01BAA06-165E-A945-BC05-FE0D4BAC53C9}" destId="{383A2B50-D584-D044-92AF-7E85750E41D8}" srcOrd="2" destOrd="0" presId="urn:microsoft.com/office/officeart/2009/3/layout/HorizontalOrganizationChart#287"/>
    <dgm:cxn modelId="{1EB6C20B-FAB6-8849-AE9D-B872A61AF8CE}" type="presParOf" srcId="{DF10D381-A89F-3846-922C-37CCBCB21D49}" destId="{D72D3F25-335E-B94E-A54E-CC9ABCE68324}" srcOrd="2" destOrd="0" presId="urn:microsoft.com/office/officeart/2009/3/layout/HorizontalOrganizationChart#287"/>
    <dgm:cxn modelId="{E1426789-38B5-DC4E-9F12-57996A0E8D58}" type="presParOf" srcId="{896EDC34-08D4-F943-8ECB-6CB25D39512A}" destId="{D769AE1D-24A9-7141-8B33-344BEC6D5DC1}" srcOrd="2" destOrd="0" presId="urn:microsoft.com/office/officeart/2009/3/layout/HorizontalOrganizationChart#287"/>
    <dgm:cxn modelId="{720C8B14-3CB9-764F-9DBE-D6A72F3DE1EA}" type="presParOf" srcId="{896EDC34-08D4-F943-8ECB-6CB25D39512A}" destId="{86A493E2-0E33-0045-A45D-CF7F96341E11}" srcOrd="3" destOrd="0" presId="urn:microsoft.com/office/officeart/2009/3/layout/HorizontalOrganizationChart#287"/>
    <dgm:cxn modelId="{E0CBEFB9-A2F1-C34D-8E37-44954AE2CBDE}" type="presParOf" srcId="{86A493E2-0E33-0045-A45D-CF7F96341E11}" destId="{393C0281-3FE2-D94C-B521-6396274A946F}" srcOrd="0" destOrd="0" presId="urn:microsoft.com/office/officeart/2009/3/layout/HorizontalOrganizationChart#287"/>
    <dgm:cxn modelId="{BDB819EE-2332-BD41-8E77-ED01B86F071E}" type="presParOf" srcId="{393C0281-3FE2-D94C-B521-6396274A946F}" destId="{1A63EF55-B5BE-084D-AD0E-4AEAA20BF751}" srcOrd="0" destOrd="0" presId="urn:microsoft.com/office/officeart/2009/3/layout/HorizontalOrganizationChart#287"/>
    <dgm:cxn modelId="{AEBCDD63-B5EA-2444-9663-67B63A4AE397}" type="presParOf" srcId="{393C0281-3FE2-D94C-B521-6396274A946F}" destId="{1A0203F5-58B5-D34E-A9AA-DBD26E9E265F}" srcOrd="1" destOrd="0" presId="urn:microsoft.com/office/officeart/2009/3/layout/HorizontalOrganizationChart#287"/>
    <dgm:cxn modelId="{C9D600F8-B81C-DA43-8DBA-3CD67D4C001F}" type="presParOf" srcId="{86A493E2-0E33-0045-A45D-CF7F96341E11}" destId="{C9BBEBB2-3F99-8C47-BEB2-68F7FA896546}" srcOrd="1" destOrd="0" presId="urn:microsoft.com/office/officeart/2009/3/layout/HorizontalOrganizationChart#287"/>
    <dgm:cxn modelId="{85389A1B-8C47-194E-B936-78602EB78665}" type="presParOf" srcId="{C9BBEBB2-3F99-8C47-BEB2-68F7FA896546}" destId="{625E0A28-F7FF-EF4F-AC04-9C5B6F1A70E3}" srcOrd="0" destOrd="0" presId="urn:microsoft.com/office/officeart/2009/3/layout/HorizontalOrganizationChart#287"/>
    <dgm:cxn modelId="{1E4C3F93-09C2-744A-9D61-8DB951501BA8}" type="presParOf" srcId="{C9BBEBB2-3F99-8C47-BEB2-68F7FA896546}" destId="{42786CA7-89CF-2741-91ED-83131E71C7BA}" srcOrd="1" destOrd="0" presId="urn:microsoft.com/office/officeart/2009/3/layout/HorizontalOrganizationChart#287"/>
    <dgm:cxn modelId="{7C2693E3-D3B9-DF43-84E9-A5329DA8D4AC}" type="presParOf" srcId="{42786CA7-89CF-2741-91ED-83131E71C7BA}" destId="{ED713B1B-9ABC-F84A-AFA6-9B2E05E9F00F}" srcOrd="0" destOrd="0" presId="urn:microsoft.com/office/officeart/2009/3/layout/HorizontalOrganizationChart#287"/>
    <dgm:cxn modelId="{2261A23D-1413-AF45-B4C5-4196AC0C1A1D}" type="presParOf" srcId="{ED713B1B-9ABC-F84A-AFA6-9B2E05E9F00F}" destId="{25F14EB7-6338-6C45-874C-472D5410E015}" srcOrd="0" destOrd="0" presId="urn:microsoft.com/office/officeart/2009/3/layout/HorizontalOrganizationChart#287"/>
    <dgm:cxn modelId="{1811E9A4-6352-F74D-B8FF-BD2713416813}" type="presParOf" srcId="{ED713B1B-9ABC-F84A-AFA6-9B2E05E9F00F}" destId="{C52F206F-A8D1-F841-A03B-4FBB5CF72995}" srcOrd="1" destOrd="0" presId="urn:microsoft.com/office/officeart/2009/3/layout/HorizontalOrganizationChart#287"/>
    <dgm:cxn modelId="{997A31F5-F8DA-9149-966C-EE070BF51DD3}" type="presParOf" srcId="{42786CA7-89CF-2741-91ED-83131E71C7BA}" destId="{684CF097-0FC7-0B42-9F55-F4E13D3909B0}" srcOrd="1" destOrd="0" presId="urn:microsoft.com/office/officeart/2009/3/layout/HorizontalOrganizationChart#287"/>
    <dgm:cxn modelId="{B6327815-7D46-1E49-859A-7DD51DC5C318}" type="presParOf" srcId="{42786CA7-89CF-2741-91ED-83131E71C7BA}" destId="{F430FDAE-646A-D447-B610-42E856D146E1}" srcOrd="2" destOrd="0" presId="urn:microsoft.com/office/officeart/2009/3/layout/HorizontalOrganizationChart#287"/>
    <dgm:cxn modelId="{9A75D269-CC38-F246-B643-EBD937970E2B}" type="presParOf" srcId="{C9BBEBB2-3F99-8C47-BEB2-68F7FA896546}" destId="{9AB3D75D-1FF8-D443-8462-BFA587E2FF19}" srcOrd="2" destOrd="0" presId="urn:microsoft.com/office/officeart/2009/3/layout/HorizontalOrganizationChart#287"/>
    <dgm:cxn modelId="{D8ECA21E-6E19-A048-A414-B55E4A4EB8D1}" type="presParOf" srcId="{C9BBEBB2-3F99-8C47-BEB2-68F7FA896546}" destId="{9DB71EE7-1BB5-3E42-BDFD-1ECB463D08DE}" srcOrd="3" destOrd="0" presId="urn:microsoft.com/office/officeart/2009/3/layout/HorizontalOrganizationChart#287"/>
    <dgm:cxn modelId="{6FE39972-0D92-B345-A6A5-B30BE97A927F}" type="presParOf" srcId="{9DB71EE7-1BB5-3E42-BDFD-1ECB463D08DE}" destId="{D094ACBD-E56B-FC4E-B904-34BC5A9C4ACF}" srcOrd="0" destOrd="0" presId="urn:microsoft.com/office/officeart/2009/3/layout/HorizontalOrganizationChart#287"/>
    <dgm:cxn modelId="{1ACF2C72-9D46-FF48-B97E-8C2F42FE174D}" type="presParOf" srcId="{D094ACBD-E56B-FC4E-B904-34BC5A9C4ACF}" destId="{F261DBFB-B23B-EA4C-B747-4D3ED5B498FB}" srcOrd="0" destOrd="0" presId="urn:microsoft.com/office/officeart/2009/3/layout/HorizontalOrganizationChart#287"/>
    <dgm:cxn modelId="{DBEC1E2F-5920-C94C-B7A4-021F7A5F8FD8}" type="presParOf" srcId="{D094ACBD-E56B-FC4E-B904-34BC5A9C4ACF}" destId="{231E626E-9D05-C545-8995-4896855CFE35}" srcOrd="1" destOrd="0" presId="urn:microsoft.com/office/officeart/2009/3/layout/HorizontalOrganizationChart#287"/>
    <dgm:cxn modelId="{12F53744-BBC3-8242-8DD6-CF1F2986AAC0}" type="presParOf" srcId="{9DB71EE7-1BB5-3E42-BDFD-1ECB463D08DE}" destId="{3E0DF2F4-9FFB-A54A-AD6D-D0227C08B46E}" srcOrd="1" destOrd="0" presId="urn:microsoft.com/office/officeart/2009/3/layout/HorizontalOrganizationChart#287"/>
    <dgm:cxn modelId="{0FDE81D4-7C0C-E44A-BC95-BCEF7275F083}" type="presParOf" srcId="{9DB71EE7-1BB5-3E42-BDFD-1ECB463D08DE}" destId="{7448033A-F3D2-1747-BF19-9326A461E6F8}" srcOrd="2" destOrd="0" presId="urn:microsoft.com/office/officeart/2009/3/layout/HorizontalOrganizationChart#287"/>
    <dgm:cxn modelId="{E2E9C1B2-85FC-0748-B036-6DDB10348B4D}" type="presParOf" srcId="{86A493E2-0E33-0045-A45D-CF7F96341E11}" destId="{FD7C51B7-E235-FF4A-8CE2-9903CD0D5701}" srcOrd="2" destOrd="0" presId="urn:microsoft.com/office/officeart/2009/3/layout/HorizontalOrganizationChart#287"/>
    <dgm:cxn modelId="{32DA3A7A-7B92-B94A-89CF-7B2059B68CE8}" type="presParOf" srcId="{4C3D3FAF-518E-6C49-A2C1-2CE3B2C4A287}" destId="{8C04021C-E693-0040-8651-B19E85018D01}" srcOrd="2" destOrd="0" presId="urn:microsoft.com/office/officeart/2009/3/layout/HorizontalOrganizationChart#28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88" loCatId="" qsTypeId="urn:microsoft.com/office/officeart/2005/8/quickstyle/simple1#316" qsCatId="simple" csTypeId="urn:microsoft.com/office/officeart/2005/8/colors/accent5_1#316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345E2A30-6638-E14E-9AD1-FA54CCF2EC83}" type="presOf" srcId="{5ED491BA-EB6A-0247-88C9-904A7B761D63}" destId="{199E7C18-39A1-9F4B-A107-C8E2CD500D3B}" srcOrd="0" destOrd="0" presId="urn:microsoft.com/office/officeart/2009/3/layout/HorizontalOrganizationChart#288"/>
    <dgm:cxn modelId="{8CB7717B-25FF-0843-B6D2-DFA7037FC709}" type="presOf" srcId="{C84108CA-1057-DA43-95F3-7CAF5FF654B0}" destId="{2288FD34-22BA-704C-AD92-31F9F855B517}" srcOrd="0" destOrd="0" presId="urn:microsoft.com/office/officeart/2009/3/layout/HorizontalOrganizationChart#288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A6422656-7D60-874B-928A-3999AC40644B}" type="presOf" srcId="{91871658-5C3D-F04D-A1FC-7A5BB58FC96F}" destId="{EA7032B5-8E6A-E14A-9112-5C08890AFF8F}" srcOrd="0" destOrd="0" presId="urn:microsoft.com/office/officeart/2009/3/layout/HorizontalOrganizationChart#288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EC5E32BD-10DA-FC48-AB06-CA3D75DFA897}" type="presOf" srcId="{076712BA-2E50-5848-B677-800F2BFED1A3}" destId="{231E626E-9D05-C545-8995-4896855CFE35}" srcOrd="1" destOrd="0" presId="urn:microsoft.com/office/officeart/2009/3/layout/HorizontalOrganizationChart#288"/>
    <dgm:cxn modelId="{EBB5003C-B0FA-3549-9893-B58D4C52DC6C}" type="presOf" srcId="{9885791D-5342-D04A-8932-E3ECC25322C4}" destId="{4A29E08D-4DED-CC42-9C06-17045CC662CF}" srcOrd="0" destOrd="0" presId="urn:microsoft.com/office/officeart/2009/3/layout/HorizontalOrganizationChart#288"/>
    <dgm:cxn modelId="{6B93076F-037E-004B-9301-7F16253DBB58}" type="presOf" srcId="{7F63ACE5-BBC4-2948-8504-F8232C50C59A}" destId="{BE9B9E0B-EF28-014C-802F-A2AE8458C85F}" srcOrd="0" destOrd="0" presId="urn:microsoft.com/office/officeart/2009/3/layout/HorizontalOrganizationChart#288"/>
    <dgm:cxn modelId="{E05F5401-0D8F-754E-8909-3C6EFEC95A8D}" type="presOf" srcId="{79C81943-C7EC-7749-B6FF-744D2722EEDE}" destId="{625E0A28-F7FF-EF4F-AC04-9C5B6F1A70E3}" srcOrd="0" destOrd="0" presId="urn:microsoft.com/office/officeart/2009/3/layout/HorizontalOrganizationChart#288"/>
    <dgm:cxn modelId="{17C4E762-59CB-844D-A1C6-09326CCC07EE}" type="presOf" srcId="{4685CA47-9AC7-E740-98BE-6E7FE0604AE1}" destId="{159FA9EF-79C1-E544-9199-2809346B57B3}" srcOrd="1" destOrd="0" presId="urn:microsoft.com/office/officeart/2009/3/layout/HorizontalOrganizationChart#288"/>
    <dgm:cxn modelId="{9517CEDB-181E-4E46-8302-C40321066F25}" type="presOf" srcId="{B4148F00-3A48-0541-9DE6-2805FE8C1B5E}" destId="{D769AE1D-24A9-7141-8B33-344BEC6D5DC1}" srcOrd="0" destOrd="0" presId="urn:microsoft.com/office/officeart/2009/3/layout/HorizontalOrganizationChart#288"/>
    <dgm:cxn modelId="{5956F415-F007-F547-8ACB-B4C942329DED}" type="presOf" srcId="{9885791D-5342-D04A-8932-E3ECC25322C4}" destId="{35D0159D-6C7A-7E4A-BBE6-08E07C25397E}" srcOrd="1" destOrd="0" presId="urn:microsoft.com/office/officeart/2009/3/layout/HorizontalOrganizationChart#288"/>
    <dgm:cxn modelId="{DDD3F3A7-BA26-C843-8EA2-F2AE0AE71D37}" type="presOf" srcId="{305BB09E-89CA-564D-BA60-5C616963122F}" destId="{1A0203F5-58B5-D34E-A9AA-DBD26E9E265F}" srcOrd="1" destOrd="0" presId="urn:microsoft.com/office/officeart/2009/3/layout/HorizontalOrganizationChart#288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266DBDAC-5FBE-2444-8E82-7953A46A13E6}" type="presOf" srcId="{B2827381-48E3-4A49-8B5F-57B51E815EAE}" destId="{C52F206F-A8D1-F841-A03B-4FBB5CF72995}" srcOrd="1" destOrd="0" presId="urn:microsoft.com/office/officeart/2009/3/layout/HorizontalOrganizationChart#288"/>
    <dgm:cxn modelId="{B3D7DEEB-4293-D944-891D-1A3021239B35}" type="presOf" srcId="{076712BA-2E50-5848-B677-800F2BFED1A3}" destId="{F261DBFB-B23B-EA4C-B747-4D3ED5B498FB}" srcOrd="0" destOrd="0" presId="urn:microsoft.com/office/officeart/2009/3/layout/HorizontalOrganizationChart#288"/>
    <dgm:cxn modelId="{AF401C2D-9C95-294D-AB75-ECB259EE81A2}" type="presOf" srcId="{B2827381-48E3-4A49-8B5F-57B51E815EAE}" destId="{25F14EB7-6338-6C45-874C-472D5410E015}" srcOrd="0" destOrd="0" presId="urn:microsoft.com/office/officeart/2009/3/layout/HorizontalOrganizationChart#288"/>
    <dgm:cxn modelId="{B95AD8CF-80DB-EB49-813B-2B50F3713C71}" type="presOf" srcId="{65E9E3D3-0537-D643-B784-73F8876D6C02}" destId="{A2E96834-D69F-6C4F-B0B8-656A8D9643B0}" srcOrd="0" destOrd="0" presId="urn:microsoft.com/office/officeart/2009/3/layout/HorizontalOrganizationChart#288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C385DAE8-C7C2-9446-BC28-57F330AB1AD6}" type="presOf" srcId="{A0EABAA5-54D0-0741-901A-6D73BBA3E62E}" destId="{9AB3D75D-1FF8-D443-8462-BFA587E2FF19}" srcOrd="0" destOrd="0" presId="urn:microsoft.com/office/officeart/2009/3/layout/HorizontalOrganizationChart#288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C02B8E07-6FA0-1B46-8EE5-DAD6C39CF918}" type="presOf" srcId="{7F63ACE5-BBC4-2948-8504-F8232C50C59A}" destId="{FF856479-0540-B24E-B5E1-3DD7DBAA399B}" srcOrd="1" destOrd="0" presId="urn:microsoft.com/office/officeart/2009/3/layout/HorizontalOrganizationChart#288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E65846D9-93BF-BF42-B5FD-35409B27EEFF}" type="presOf" srcId="{65E9E3D3-0537-D643-B784-73F8876D6C02}" destId="{68DA386D-1296-CD45-AEE7-31F56F68D37D}" srcOrd="1" destOrd="0" presId="urn:microsoft.com/office/officeart/2009/3/layout/HorizontalOrganizationChart#288"/>
    <dgm:cxn modelId="{45F92356-115B-404A-A302-47D20346AD1E}" type="presOf" srcId="{EE59202F-5D0E-2649-A635-D88BDB0C20B0}" destId="{D0B204A8-B9E8-E643-872F-70A59EAE9CAD}" srcOrd="0" destOrd="0" presId="urn:microsoft.com/office/officeart/2009/3/layout/HorizontalOrganizationChart#288"/>
    <dgm:cxn modelId="{FCB95F77-01D7-E749-8957-6F8F22D04A0E}" type="presOf" srcId="{305BB09E-89CA-564D-BA60-5C616963122F}" destId="{1A63EF55-B5BE-084D-AD0E-4AEAA20BF751}" srcOrd="0" destOrd="0" presId="urn:microsoft.com/office/officeart/2009/3/layout/HorizontalOrganizationChart#288"/>
    <dgm:cxn modelId="{86303049-1C34-5B4D-9D7E-3EFE0C8F1C8C}" type="presOf" srcId="{4685CA47-9AC7-E740-98BE-6E7FE0604AE1}" destId="{42A5C67A-A6F4-3542-A303-30B8DD65057D}" srcOrd="0" destOrd="0" presId="urn:microsoft.com/office/officeart/2009/3/layout/HorizontalOrganizationChart#288"/>
    <dgm:cxn modelId="{E65655F2-F43A-1E49-A7FF-D95B404B949D}" type="presParOf" srcId="{2288FD34-22BA-704C-AD92-31F9F855B517}" destId="{4C3D3FAF-518E-6C49-A2C1-2CE3B2C4A287}" srcOrd="0" destOrd="0" presId="urn:microsoft.com/office/officeart/2009/3/layout/HorizontalOrganizationChart#288"/>
    <dgm:cxn modelId="{8FD706D0-07E5-AC4F-85DB-488A0BCEB579}" type="presParOf" srcId="{4C3D3FAF-518E-6C49-A2C1-2CE3B2C4A287}" destId="{9DB823C8-46C1-AF49-9DF9-A9BE2BEB89AE}" srcOrd="0" destOrd="0" presId="urn:microsoft.com/office/officeart/2009/3/layout/HorizontalOrganizationChart#288"/>
    <dgm:cxn modelId="{C1FF031D-FA29-5945-A679-B9CBA0DB1F19}" type="presParOf" srcId="{9DB823C8-46C1-AF49-9DF9-A9BE2BEB89AE}" destId="{A2E96834-D69F-6C4F-B0B8-656A8D9643B0}" srcOrd="0" destOrd="0" presId="urn:microsoft.com/office/officeart/2009/3/layout/HorizontalOrganizationChart#288"/>
    <dgm:cxn modelId="{63F8D40F-7C34-944E-A991-69D6A33B07E5}" type="presParOf" srcId="{9DB823C8-46C1-AF49-9DF9-A9BE2BEB89AE}" destId="{68DA386D-1296-CD45-AEE7-31F56F68D37D}" srcOrd="1" destOrd="0" presId="urn:microsoft.com/office/officeart/2009/3/layout/HorizontalOrganizationChart#288"/>
    <dgm:cxn modelId="{5710B58D-6F8A-AB40-9FE5-0E6D0AF33A41}" type="presParOf" srcId="{4C3D3FAF-518E-6C49-A2C1-2CE3B2C4A287}" destId="{896EDC34-08D4-F943-8ECB-6CB25D39512A}" srcOrd="1" destOrd="0" presId="urn:microsoft.com/office/officeart/2009/3/layout/HorizontalOrganizationChart#288"/>
    <dgm:cxn modelId="{C2FF2D57-D789-D34B-B947-A0790E0991B7}" type="presParOf" srcId="{896EDC34-08D4-F943-8ECB-6CB25D39512A}" destId="{EA7032B5-8E6A-E14A-9112-5C08890AFF8F}" srcOrd="0" destOrd="0" presId="urn:microsoft.com/office/officeart/2009/3/layout/HorizontalOrganizationChart#288"/>
    <dgm:cxn modelId="{E634395F-CAC2-574C-9A32-D65C1F83BEE8}" type="presParOf" srcId="{896EDC34-08D4-F943-8ECB-6CB25D39512A}" destId="{DF10D381-A89F-3846-922C-37CCBCB21D49}" srcOrd="1" destOrd="0" presId="urn:microsoft.com/office/officeart/2009/3/layout/HorizontalOrganizationChart#288"/>
    <dgm:cxn modelId="{AEF93114-5F3E-F844-AE7E-6F176484C4AA}" type="presParOf" srcId="{DF10D381-A89F-3846-922C-37CCBCB21D49}" destId="{D583B74B-E3F2-744F-AEDA-F599741356C8}" srcOrd="0" destOrd="0" presId="urn:microsoft.com/office/officeart/2009/3/layout/HorizontalOrganizationChart#288"/>
    <dgm:cxn modelId="{F7A302B2-0081-134F-A396-637A1D5B1633}" type="presParOf" srcId="{D583B74B-E3F2-744F-AEDA-F599741356C8}" destId="{42A5C67A-A6F4-3542-A303-30B8DD65057D}" srcOrd="0" destOrd="0" presId="urn:microsoft.com/office/officeart/2009/3/layout/HorizontalOrganizationChart#288"/>
    <dgm:cxn modelId="{AAE6370E-35A6-E84A-BC1F-353634D19986}" type="presParOf" srcId="{D583B74B-E3F2-744F-AEDA-F599741356C8}" destId="{159FA9EF-79C1-E544-9199-2809346B57B3}" srcOrd="1" destOrd="0" presId="urn:microsoft.com/office/officeart/2009/3/layout/HorizontalOrganizationChart#288"/>
    <dgm:cxn modelId="{57F66554-24B0-E546-8B5D-17158DE54FDA}" type="presParOf" srcId="{DF10D381-A89F-3846-922C-37CCBCB21D49}" destId="{57E3D6CE-58A9-3B4F-BDEF-1CC63E43482F}" srcOrd="1" destOrd="0" presId="urn:microsoft.com/office/officeart/2009/3/layout/HorizontalOrganizationChart#288"/>
    <dgm:cxn modelId="{ED00E0C6-E2FB-164E-B764-C80CD4712623}" type="presParOf" srcId="{57E3D6CE-58A9-3B4F-BDEF-1CC63E43482F}" destId="{D0B204A8-B9E8-E643-872F-70A59EAE9CAD}" srcOrd="0" destOrd="0" presId="urn:microsoft.com/office/officeart/2009/3/layout/HorizontalOrganizationChart#288"/>
    <dgm:cxn modelId="{2D892438-642B-384F-8099-C7F314749627}" type="presParOf" srcId="{57E3D6CE-58A9-3B4F-BDEF-1CC63E43482F}" destId="{668339D2-AA89-7846-A396-8B9674F019DD}" srcOrd="1" destOrd="0" presId="urn:microsoft.com/office/officeart/2009/3/layout/HorizontalOrganizationChart#288"/>
    <dgm:cxn modelId="{26871F72-BC55-D74F-B093-41AFCFE4301A}" type="presParOf" srcId="{668339D2-AA89-7846-A396-8B9674F019DD}" destId="{B200EBD8-B627-E449-8B0D-F970F0AC2256}" srcOrd="0" destOrd="0" presId="urn:microsoft.com/office/officeart/2009/3/layout/HorizontalOrganizationChart#288"/>
    <dgm:cxn modelId="{76E8F526-F5F8-0A41-8382-6A3384495450}" type="presParOf" srcId="{B200EBD8-B627-E449-8B0D-F970F0AC2256}" destId="{4A29E08D-4DED-CC42-9C06-17045CC662CF}" srcOrd="0" destOrd="0" presId="urn:microsoft.com/office/officeart/2009/3/layout/HorizontalOrganizationChart#288"/>
    <dgm:cxn modelId="{4E3AE82A-1CEB-4E40-A0D7-E7D6BD3EF69E}" type="presParOf" srcId="{B200EBD8-B627-E449-8B0D-F970F0AC2256}" destId="{35D0159D-6C7A-7E4A-BBE6-08E07C25397E}" srcOrd="1" destOrd="0" presId="urn:microsoft.com/office/officeart/2009/3/layout/HorizontalOrganizationChart#288"/>
    <dgm:cxn modelId="{32C845B2-59F9-3241-A19D-C704060D486D}" type="presParOf" srcId="{668339D2-AA89-7846-A396-8B9674F019DD}" destId="{55E83D98-238A-794D-BF07-C4E94E05827C}" srcOrd="1" destOrd="0" presId="urn:microsoft.com/office/officeart/2009/3/layout/HorizontalOrganizationChart#288"/>
    <dgm:cxn modelId="{52C169BA-7321-A44F-9DBB-EC6727E328B2}" type="presParOf" srcId="{668339D2-AA89-7846-A396-8B9674F019DD}" destId="{C193A77F-8104-434C-9570-57A366849A08}" srcOrd="2" destOrd="0" presId="urn:microsoft.com/office/officeart/2009/3/layout/HorizontalOrganizationChart#288"/>
    <dgm:cxn modelId="{F8B12B06-6A30-2F4F-9F32-A74F7BB58917}" type="presParOf" srcId="{57E3D6CE-58A9-3B4F-BDEF-1CC63E43482F}" destId="{199E7C18-39A1-9F4B-A107-C8E2CD500D3B}" srcOrd="2" destOrd="0" presId="urn:microsoft.com/office/officeart/2009/3/layout/HorizontalOrganizationChart#288"/>
    <dgm:cxn modelId="{3059700C-F645-5446-BA6A-FD4C2005D0D7}" type="presParOf" srcId="{57E3D6CE-58A9-3B4F-BDEF-1CC63E43482F}" destId="{E01BAA06-165E-A945-BC05-FE0D4BAC53C9}" srcOrd="3" destOrd="0" presId="urn:microsoft.com/office/officeart/2009/3/layout/HorizontalOrganizationChart#288"/>
    <dgm:cxn modelId="{7A22FE91-B83E-394A-A7E7-718E3391EC34}" type="presParOf" srcId="{E01BAA06-165E-A945-BC05-FE0D4BAC53C9}" destId="{F35B4F65-5311-D64A-AE4E-01DD26F52FA8}" srcOrd="0" destOrd="0" presId="urn:microsoft.com/office/officeart/2009/3/layout/HorizontalOrganizationChart#288"/>
    <dgm:cxn modelId="{17947FBD-681A-5846-A610-421766206427}" type="presParOf" srcId="{F35B4F65-5311-D64A-AE4E-01DD26F52FA8}" destId="{BE9B9E0B-EF28-014C-802F-A2AE8458C85F}" srcOrd="0" destOrd="0" presId="urn:microsoft.com/office/officeart/2009/3/layout/HorizontalOrganizationChart#288"/>
    <dgm:cxn modelId="{22711580-5342-454E-8A3D-34AB4372187D}" type="presParOf" srcId="{F35B4F65-5311-D64A-AE4E-01DD26F52FA8}" destId="{FF856479-0540-B24E-B5E1-3DD7DBAA399B}" srcOrd="1" destOrd="0" presId="urn:microsoft.com/office/officeart/2009/3/layout/HorizontalOrganizationChart#288"/>
    <dgm:cxn modelId="{6C4F06E1-D995-E246-B944-C9FE3AF7830F}" type="presParOf" srcId="{E01BAA06-165E-A945-BC05-FE0D4BAC53C9}" destId="{19105398-B91C-FE44-920B-8F8FAECC38D7}" srcOrd="1" destOrd="0" presId="urn:microsoft.com/office/officeart/2009/3/layout/HorizontalOrganizationChart#288"/>
    <dgm:cxn modelId="{02AB8509-F5B2-1848-8601-BDF7B6D0B075}" type="presParOf" srcId="{E01BAA06-165E-A945-BC05-FE0D4BAC53C9}" destId="{383A2B50-D584-D044-92AF-7E85750E41D8}" srcOrd="2" destOrd="0" presId="urn:microsoft.com/office/officeart/2009/3/layout/HorizontalOrganizationChart#288"/>
    <dgm:cxn modelId="{1C58C704-0254-BE4A-8908-98E4A1F79C2D}" type="presParOf" srcId="{DF10D381-A89F-3846-922C-37CCBCB21D49}" destId="{D72D3F25-335E-B94E-A54E-CC9ABCE68324}" srcOrd="2" destOrd="0" presId="urn:microsoft.com/office/officeart/2009/3/layout/HorizontalOrganizationChart#288"/>
    <dgm:cxn modelId="{65FA87C5-3D8C-9A4B-A8E3-43F6939A1B0C}" type="presParOf" srcId="{896EDC34-08D4-F943-8ECB-6CB25D39512A}" destId="{D769AE1D-24A9-7141-8B33-344BEC6D5DC1}" srcOrd="2" destOrd="0" presId="urn:microsoft.com/office/officeart/2009/3/layout/HorizontalOrganizationChart#288"/>
    <dgm:cxn modelId="{219B69AA-7D98-9E40-ACDB-536FC0B5BCFA}" type="presParOf" srcId="{896EDC34-08D4-F943-8ECB-6CB25D39512A}" destId="{86A493E2-0E33-0045-A45D-CF7F96341E11}" srcOrd="3" destOrd="0" presId="urn:microsoft.com/office/officeart/2009/3/layout/HorizontalOrganizationChart#288"/>
    <dgm:cxn modelId="{4B3CB0C7-B1D1-9443-AAB0-15A31767B2D3}" type="presParOf" srcId="{86A493E2-0E33-0045-A45D-CF7F96341E11}" destId="{393C0281-3FE2-D94C-B521-6396274A946F}" srcOrd="0" destOrd="0" presId="urn:microsoft.com/office/officeart/2009/3/layout/HorizontalOrganizationChart#288"/>
    <dgm:cxn modelId="{2D4C5885-06B6-9C4D-B468-003CB736F677}" type="presParOf" srcId="{393C0281-3FE2-D94C-B521-6396274A946F}" destId="{1A63EF55-B5BE-084D-AD0E-4AEAA20BF751}" srcOrd="0" destOrd="0" presId="urn:microsoft.com/office/officeart/2009/3/layout/HorizontalOrganizationChart#288"/>
    <dgm:cxn modelId="{20D264FA-E568-DE41-B1FD-691F46C8FE4B}" type="presParOf" srcId="{393C0281-3FE2-D94C-B521-6396274A946F}" destId="{1A0203F5-58B5-D34E-A9AA-DBD26E9E265F}" srcOrd="1" destOrd="0" presId="urn:microsoft.com/office/officeart/2009/3/layout/HorizontalOrganizationChart#288"/>
    <dgm:cxn modelId="{57B214AA-DF37-9940-B1A3-8DEC777AE56C}" type="presParOf" srcId="{86A493E2-0E33-0045-A45D-CF7F96341E11}" destId="{C9BBEBB2-3F99-8C47-BEB2-68F7FA896546}" srcOrd="1" destOrd="0" presId="urn:microsoft.com/office/officeart/2009/3/layout/HorizontalOrganizationChart#288"/>
    <dgm:cxn modelId="{3CA2CB1D-2C77-1440-944A-5D6DFA4CF92C}" type="presParOf" srcId="{C9BBEBB2-3F99-8C47-BEB2-68F7FA896546}" destId="{625E0A28-F7FF-EF4F-AC04-9C5B6F1A70E3}" srcOrd="0" destOrd="0" presId="urn:microsoft.com/office/officeart/2009/3/layout/HorizontalOrganizationChart#288"/>
    <dgm:cxn modelId="{9A035DF8-595B-1B45-B5B1-35D499A7B9DF}" type="presParOf" srcId="{C9BBEBB2-3F99-8C47-BEB2-68F7FA896546}" destId="{42786CA7-89CF-2741-91ED-83131E71C7BA}" srcOrd="1" destOrd="0" presId="urn:microsoft.com/office/officeart/2009/3/layout/HorizontalOrganizationChart#288"/>
    <dgm:cxn modelId="{7EEBFC37-8880-A440-9567-A4540F015FD6}" type="presParOf" srcId="{42786CA7-89CF-2741-91ED-83131E71C7BA}" destId="{ED713B1B-9ABC-F84A-AFA6-9B2E05E9F00F}" srcOrd="0" destOrd="0" presId="urn:microsoft.com/office/officeart/2009/3/layout/HorizontalOrganizationChart#288"/>
    <dgm:cxn modelId="{59857320-2B5C-0449-9DFB-542D341BF326}" type="presParOf" srcId="{ED713B1B-9ABC-F84A-AFA6-9B2E05E9F00F}" destId="{25F14EB7-6338-6C45-874C-472D5410E015}" srcOrd="0" destOrd="0" presId="urn:microsoft.com/office/officeart/2009/3/layout/HorizontalOrganizationChart#288"/>
    <dgm:cxn modelId="{3F535946-73B2-5341-9121-27A925E3AE5E}" type="presParOf" srcId="{ED713B1B-9ABC-F84A-AFA6-9B2E05E9F00F}" destId="{C52F206F-A8D1-F841-A03B-4FBB5CF72995}" srcOrd="1" destOrd="0" presId="urn:microsoft.com/office/officeart/2009/3/layout/HorizontalOrganizationChart#288"/>
    <dgm:cxn modelId="{BCC8F68F-49C3-4547-9B9D-0E2D6EB97D49}" type="presParOf" srcId="{42786CA7-89CF-2741-91ED-83131E71C7BA}" destId="{684CF097-0FC7-0B42-9F55-F4E13D3909B0}" srcOrd="1" destOrd="0" presId="urn:microsoft.com/office/officeart/2009/3/layout/HorizontalOrganizationChart#288"/>
    <dgm:cxn modelId="{8F667E4D-32CF-E246-87CC-4AA188B77995}" type="presParOf" srcId="{42786CA7-89CF-2741-91ED-83131E71C7BA}" destId="{F430FDAE-646A-D447-B610-42E856D146E1}" srcOrd="2" destOrd="0" presId="urn:microsoft.com/office/officeart/2009/3/layout/HorizontalOrganizationChart#288"/>
    <dgm:cxn modelId="{41548D64-A044-0748-85B3-3CF83A4CD7AF}" type="presParOf" srcId="{C9BBEBB2-3F99-8C47-BEB2-68F7FA896546}" destId="{9AB3D75D-1FF8-D443-8462-BFA587E2FF19}" srcOrd="2" destOrd="0" presId="urn:microsoft.com/office/officeart/2009/3/layout/HorizontalOrganizationChart#288"/>
    <dgm:cxn modelId="{6E4399EF-2C5D-9845-9698-3C7CB3EA75CE}" type="presParOf" srcId="{C9BBEBB2-3F99-8C47-BEB2-68F7FA896546}" destId="{9DB71EE7-1BB5-3E42-BDFD-1ECB463D08DE}" srcOrd="3" destOrd="0" presId="urn:microsoft.com/office/officeart/2009/3/layout/HorizontalOrganizationChart#288"/>
    <dgm:cxn modelId="{07BCAC37-F5DF-DD42-95CC-0C2A21986DF3}" type="presParOf" srcId="{9DB71EE7-1BB5-3E42-BDFD-1ECB463D08DE}" destId="{D094ACBD-E56B-FC4E-B904-34BC5A9C4ACF}" srcOrd="0" destOrd="0" presId="urn:microsoft.com/office/officeart/2009/3/layout/HorizontalOrganizationChart#288"/>
    <dgm:cxn modelId="{D3451A0C-1695-3A4E-93F3-AFC44427DF00}" type="presParOf" srcId="{D094ACBD-E56B-FC4E-B904-34BC5A9C4ACF}" destId="{F261DBFB-B23B-EA4C-B747-4D3ED5B498FB}" srcOrd="0" destOrd="0" presId="urn:microsoft.com/office/officeart/2009/3/layout/HorizontalOrganizationChart#288"/>
    <dgm:cxn modelId="{E1084743-8544-A947-9F6E-0241CA6788F6}" type="presParOf" srcId="{D094ACBD-E56B-FC4E-B904-34BC5A9C4ACF}" destId="{231E626E-9D05-C545-8995-4896855CFE35}" srcOrd="1" destOrd="0" presId="urn:microsoft.com/office/officeart/2009/3/layout/HorizontalOrganizationChart#288"/>
    <dgm:cxn modelId="{DEB1C373-DBE9-F941-86A6-8366FC85761A}" type="presParOf" srcId="{9DB71EE7-1BB5-3E42-BDFD-1ECB463D08DE}" destId="{3E0DF2F4-9FFB-A54A-AD6D-D0227C08B46E}" srcOrd="1" destOrd="0" presId="urn:microsoft.com/office/officeart/2009/3/layout/HorizontalOrganizationChart#288"/>
    <dgm:cxn modelId="{A7FBC6B1-E23E-AF4E-945B-611584F4C6D2}" type="presParOf" srcId="{9DB71EE7-1BB5-3E42-BDFD-1ECB463D08DE}" destId="{7448033A-F3D2-1747-BF19-9326A461E6F8}" srcOrd="2" destOrd="0" presId="urn:microsoft.com/office/officeart/2009/3/layout/HorizontalOrganizationChart#288"/>
    <dgm:cxn modelId="{8584F8EA-8B5D-A54B-B3DF-AB40B4A8FE57}" type="presParOf" srcId="{86A493E2-0E33-0045-A45D-CF7F96341E11}" destId="{FD7C51B7-E235-FF4A-8CE2-9903CD0D5701}" srcOrd="2" destOrd="0" presId="urn:microsoft.com/office/officeart/2009/3/layout/HorizontalOrganizationChart#288"/>
    <dgm:cxn modelId="{F3828310-81C7-7C4A-9D5C-E7544E45D36F}" type="presParOf" srcId="{4C3D3FAF-518E-6C49-A2C1-2CE3B2C4A287}" destId="{8C04021C-E693-0040-8651-B19E85018D01}" srcOrd="2" destOrd="0" presId="urn:microsoft.com/office/officeart/2009/3/layout/HorizontalOrganizationChart#28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89" loCatId="" qsTypeId="urn:microsoft.com/office/officeart/2005/8/quickstyle/simple1#317" qsCatId="simple" csTypeId="urn:microsoft.com/office/officeart/2005/8/colors/accent5_1#317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r>
            <a:rPr lang="en-US" altLang="zh-CN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35301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1472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9108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57864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59735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835FB7ED-6007-2447-B110-574A11933848}" type="presOf" srcId="{B4148F00-3A48-0541-9DE6-2805FE8C1B5E}" destId="{D769AE1D-24A9-7141-8B33-344BEC6D5DC1}" srcOrd="0" destOrd="0" presId="urn:microsoft.com/office/officeart/2009/3/layout/HorizontalOrganizationChart#289"/>
    <dgm:cxn modelId="{3BAF3F70-0F0D-294A-A8FA-DCC3D9B1366D}" type="presOf" srcId="{91871658-5C3D-F04D-A1FC-7A5BB58FC96F}" destId="{EA7032B5-8E6A-E14A-9112-5C08890AFF8F}" srcOrd="0" destOrd="0" presId="urn:microsoft.com/office/officeart/2009/3/layout/HorizontalOrganizationChart#289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4F8CBB7F-1968-4D48-A10E-E2E59C7491C7}" type="presOf" srcId="{65E9E3D3-0537-D643-B784-73F8876D6C02}" destId="{A2E96834-D69F-6C4F-B0B8-656A8D9643B0}" srcOrd="0" destOrd="0" presId="urn:microsoft.com/office/officeart/2009/3/layout/HorizontalOrganizationChart#289"/>
    <dgm:cxn modelId="{E2910915-D08E-1441-9499-2667A6C06DD7}" type="presOf" srcId="{65E9E3D3-0537-D643-B784-73F8876D6C02}" destId="{68DA386D-1296-CD45-AEE7-31F56F68D37D}" srcOrd="1" destOrd="0" presId="urn:microsoft.com/office/officeart/2009/3/layout/HorizontalOrganizationChart#289"/>
    <dgm:cxn modelId="{9AE11662-DF95-4647-B661-78159F22FFC1}" type="presOf" srcId="{EE59202F-5D0E-2649-A635-D88BDB0C20B0}" destId="{D0B204A8-B9E8-E643-872F-70A59EAE9CAD}" srcOrd="0" destOrd="0" presId="urn:microsoft.com/office/officeart/2009/3/layout/HorizontalOrganizationChart#289"/>
    <dgm:cxn modelId="{A784F159-D57C-CF4F-9962-D1698379E169}" type="presOf" srcId="{79C81943-C7EC-7749-B6FF-744D2722EEDE}" destId="{625E0A28-F7FF-EF4F-AC04-9C5B6F1A70E3}" srcOrd="0" destOrd="0" presId="urn:microsoft.com/office/officeart/2009/3/layout/HorizontalOrganizationChart#289"/>
    <dgm:cxn modelId="{29891D9D-B26A-694C-98FA-389E11767162}" type="presOf" srcId="{076712BA-2E50-5848-B677-800F2BFED1A3}" destId="{F261DBFB-B23B-EA4C-B747-4D3ED5B498FB}" srcOrd="0" destOrd="0" presId="urn:microsoft.com/office/officeart/2009/3/layout/HorizontalOrganizationChart#289"/>
    <dgm:cxn modelId="{8AE89BD3-DB27-3A41-BD98-7C877A8018DD}" type="presOf" srcId="{9885791D-5342-D04A-8932-E3ECC25322C4}" destId="{35D0159D-6C7A-7E4A-BBE6-08E07C25397E}" srcOrd="1" destOrd="0" presId="urn:microsoft.com/office/officeart/2009/3/layout/HorizontalOrganizationChart#289"/>
    <dgm:cxn modelId="{6680638D-AF43-E14F-94DD-C4A2847E9DF9}" type="presOf" srcId="{305BB09E-89CA-564D-BA60-5C616963122F}" destId="{1A0203F5-58B5-D34E-A9AA-DBD26E9E265F}" srcOrd="1" destOrd="0" presId="urn:microsoft.com/office/officeart/2009/3/layout/HorizontalOrganizationChart#289"/>
    <dgm:cxn modelId="{E6F29AB8-9E74-FF4B-9C49-B85EE781F7D7}" type="presOf" srcId="{305BB09E-89CA-564D-BA60-5C616963122F}" destId="{1A63EF55-B5BE-084D-AD0E-4AEAA20BF751}" srcOrd="0" destOrd="0" presId="urn:microsoft.com/office/officeart/2009/3/layout/HorizontalOrganizationChart#289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D71C9636-3A24-EE4D-9BAF-777BA24C4F5C}" type="presOf" srcId="{4685CA47-9AC7-E740-98BE-6E7FE0604AE1}" destId="{159FA9EF-79C1-E544-9199-2809346B57B3}" srcOrd="1" destOrd="0" presId="urn:microsoft.com/office/officeart/2009/3/layout/HorizontalOrganizationChart#289"/>
    <dgm:cxn modelId="{1DDC5446-AE1B-274F-BC76-623819BC1CD1}" type="presOf" srcId="{076712BA-2E50-5848-B677-800F2BFED1A3}" destId="{231E626E-9D05-C545-8995-4896855CFE35}" srcOrd="1" destOrd="0" presId="urn:microsoft.com/office/officeart/2009/3/layout/HorizontalOrganizationChart#289"/>
    <dgm:cxn modelId="{B4B234A5-0A94-1B48-B190-12A928AB06A8}" type="presOf" srcId="{7F63ACE5-BBC4-2948-8504-F8232C50C59A}" destId="{BE9B9E0B-EF28-014C-802F-A2AE8458C85F}" srcOrd="0" destOrd="0" presId="urn:microsoft.com/office/officeart/2009/3/layout/HorizontalOrganizationChart#289"/>
    <dgm:cxn modelId="{97958980-A27F-ED4D-BE1F-A8192A5B1592}" type="presOf" srcId="{5ED491BA-EB6A-0247-88C9-904A7B761D63}" destId="{199E7C18-39A1-9F4B-A107-C8E2CD500D3B}" srcOrd="0" destOrd="0" presId="urn:microsoft.com/office/officeart/2009/3/layout/HorizontalOrganizationChart#289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69187D4C-FBB7-3D4A-A4FE-3BFD6DC6CAFA}" type="presOf" srcId="{C84108CA-1057-DA43-95F3-7CAF5FF654B0}" destId="{2288FD34-22BA-704C-AD92-31F9F855B517}" srcOrd="0" destOrd="0" presId="urn:microsoft.com/office/officeart/2009/3/layout/HorizontalOrganizationChart#289"/>
    <dgm:cxn modelId="{5A750C78-CB5A-454D-8267-F65D27CF4881}" type="presOf" srcId="{4685CA47-9AC7-E740-98BE-6E7FE0604AE1}" destId="{42A5C67A-A6F4-3542-A303-30B8DD65057D}" srcOrd="0" destOrd="0" presId="urn:microsoft.com/office/officeart/2009/3/layout/HorizontalOrganizationChart#289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029E330B-B4E9-2740-87B8-5B67E0B8638F}" type="presOf" srcId="{9885791D-5342-D04A-8932-E3ECC25322C4}" destId="{4A29E08D-4DED-CC42-9C06-17045CC662CF}" srcOrd="0" destOrd="0" presId="urn:microsoft.com/office/officeart/2009/3/layout/HorizontalOrganizationChart#289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B50AB5-4326-1948-9C71-2F202C93193B}" type="presOf" srcId="{7F63ACE5-BBC4-2948-8504-F8232C50C59A}" destId="{FF856479-0540-B24E-B5E1-3DD7DBAA399B}" srcOrd="1" destOrd="0" presId="urn:microsoft.com/office/officeart/2009/3/layout/HorizontalOrganizationChart#289"/>
    <dgm:cxn modelId="{A235B530-A7B6-8047-BA45-56D629325288}" type="presOf" srcId="{A0EABAA5-54D0-0741-901A-6D73BBA3E62E}" destId="{9AB3D75D-1FF8-D443-8462-BFA587E2FF19}" srcOrd="0" destOrd="0" presId="urn:microsoft.com/office/officeart/2009/3/layout/HorizontalOrganizationChart#289"/>
    <dgm:cxn modelId="{D11DE13C-8434-D74E-943D-01BCC1CE3797}" type="presOf" srcId="{B2827381-48E3-4A49-8B5F-57B51E815EAE}" destId="{C52F206F-A8D1-F841-A03B-4FBB5CF72995}" srcOrd="1" destOrd="0" presId="urn:microsoft.com/office/officeart/2009/3/layout/HorizontalOrganizationChart#289"/>
    <dgm:cxn modelId="{D15DB47D-9402-D242-B8FE-773097F276A1}" type="presOf" srcId="{B2827381-48E3-4A49-8B5F-57B51E815EAE}" destId="{25F14EB7-6338-6C45-874C-472D5410E015}" srcOrd="0" destOrd="0" presId="urn:microsoft.com/office/officeart/2009/3/layout/HorizontalOrganizationChart#289"/>
    <dgm:cxn modelId="{6F36BFBD-05E6-BE4E-B2F5-DD6618FE8B4A}" type="presParOf" srcId="{2288FD34-22BA-704C-AD92-31F9F855B517}" destId="{4C3D3FAF-518E-6C49-A2C1-2CE3B2C4A287}" srcOrd="0" destOrd="0" presId="urn:microsoft.com/office/officeart/2009/3/layout/HorizontalOrganizationChart#289"/>
    <dgm:cxn modelId="{16BD9D12-EFE8-F440-A6AE-0CE64605DF0D}" type="presParOf" srcId="{4C3D3FAF-518E-6C49-A2C1-2CE3B2C4A287}" destId="{9DB823C8-46C1-AF49-9DF9-A9BE2BEB89AE}" srcOrd="0" destOrd="0" presId="urn:microsoft.com/office/officeart/2009/3/layout/HorizontalOrganizationChart#289"/>
    <dgm:cxn modelId="{6A13A2A1-C90A-F04C-A8F4-D13248B85AA6}" type="presParOf" srcId="{9DB823C8-46C1-AF49-9DF9-A9BE2BEB89AE}" destId="{A2E96834-D69F-6C4F-B0B8-656A8D9643B0}" srcOrd="0" destOrd="0" presId="urn:microsoft.com/office/officeart/2009/3/layout/HorizontalOrganizationChart#289"/>
    <dgm:cxn modelId="{8898856D-E39A-8542-81B1-4613A5309E8C}" type="presParOf" srcId="{9DB823C8-46C1-AF49-9DF9-A9BE2BEB89AE}" destId="{68DA386D-1296-CD45-AEE7-31F56F68D37D}" srcOrd="1" destOrd="0" presId="urn:microsoft.com/office/officeart/2009/3/layout/HorizontalOrganizationChart#289"/>
    <dgm:cxn modelId="{164B2F50-C87E-1346-8A01-4259AD87AB8D}" type="presParOf" srcId="{4C3D3FAF-518E-6C49-A2C1-2CE3B2C4A287}" destId="{896EDC34-08D4-F943-8ECB-6CB25D39512A}" srcOrd="1" destOrd="0" presId="urn:microsoft.com/office/officeart/2009/3/layout/HorizontalOrganizationChart#289"/>
    <dgm:cxn modelId="{963CACAD-6373-5442-9534-3A09D1246874}" type="presParOf" srcId="{896EDC34-08D4-F943-8ECB-6CB25D39512A}" destId="{EA7032B5-8E6A-E14A-9112-5C08890AFF8F}" srcOrd="0" destOrd="0" presId="urn:microsoft.com/office/officeart/2009/3/layout/HorizontalOrganizationChart#289"/>
    <dgm:cxn modelId="{7EF2641A-2BBA-884F-AB89-64BA8ABA6A09}" type="presParOf" srcId="{896EDC34-08D4-F943-8ECB-6CB25D39512A}" destId="{DF10D381-A89F-3846-922C-37CCBCB21D49}" srcOrd="1" destOrd="0" presId="urn:microsoft.com/office/officeart/2009/3/layout/HorizontalOrganizationChart#289"/>
    <dgm:cxn modelId="{7156C701-06F1-1648-BEBC-E8368D72CFFF}" type="presParOf" srcId="{DF10D381-A89F-3846-922C-37CCBCB21D49}" destId="{D583B74B-E3F2-744F-AEDA-F599741356C8}" srcOrd="0" destOrd="0" presId="urn:microsoft.com/office/officeart/2009/3/layout/HorizontalOrganizationChart#289"/>
    <dgm:cxn modelId="{519A3F56-C484-684D-B1BE-54AB2FCB0ADF}" type="presParOf" srcId="{D583B74B-E3F2-744F-AEDA-F599741356C8}" destId="{42A5C67A-A6F4-3542-A303-30B8DD65057D}" srcOrd="0" destOrd="0" presId="urn:microsoft.com/office/officeart/2009/3/layout/HorizontalOrganizationChart#289"/>
    <dgm:cxn modelId="{984BCA64-FF92-EA47-8A29-E7800E03B62F}" type="presParOf" srcId="{D583B74B-E3F2-744F-AEDA-F599741356C8}" destId="{159FA9EF-79C1-E544-9199-2809346B57B3}" srcOrd="1" destOrd="0" presId="urn:microsoft.com/office/officeart/2009/3/layout/HorizontalOrganizationChart#289"/>
    <dgm:cxn modelId="{FB199CB7-B781-9949-A759-BBF8158D9FD9}" type="presParOf" srcId="{DF10D381-A89F-3846-922C-37CCBCB21D49}" destId="{57E3D6CE-58A9-3B4F-BDEF-1CC63E43482F}" srcOrd="1" destOrd="0" presId="urn:microsoft.com/office/officeart/2009/3/layout/HorizontalOrganizationChart#289"/>
    <dgm:cxn modelId="{43AEF9CC-50EF-F34A-A5FB-FB1AB13E5EBA}" type="presParOf" srcId="{57E3D6CE-58A9-3B4F-BDEF-1CC63E43482F}" destId="{D0B204A8-B9E8-E643-872F-70A59EAE9CAD}" srcOrd="0" destOrd="0" presId="urn:microsoft.com/office/officeart/2009/3/layout/HorizontalOrganizationChart#289"/>
    <dgm:cxn modelId="{0ACFA5A6-A9E1-CA40-9037-D295FD941A60}" type="presParOf" srcId="{57E3D6CE-58A9-3B4F-BDEF-1CC63E43482F}" destId="{668339D2-AA89-7846-A396-8B9674F019DD}" srcOrd="1" destOrd="0" presId="urn:microsoft.com/office/officeart/2009/3/layout/HorizontalOrganizationChart#289"/>
    <dgm:cxn modelId="{8E74D737-CC61-2840-A1AA-EA8551ACC7D6}" type="presParOf" srcId="{668339D2-AA89-7846-A396-8B9674F019DD}" destId="{B200EBD8-B627-E449-8B0D-F970F0AC2256}" srcOrd="0" destOrd="0" presId="urn:microsoft.com/office/officeart/2009/3/layout/HorizontalOrganizationChart#289"/>
    <dgm:cxn modelId="{95064A98-ACAB-4142-ABC9-1D0133EA4FF2}" type="presParOf" srcId="{B200EBD8-B627-E449-8B0D-F970F0AC2256}" destId="{4A29E08D-4DED-CC42-9C06-17045CC662CF}" srcOrd="0" destOrd="0" presId="urn:microsoft.com/office/officeart/2009/3/layout/HorizontalOrganizationChart#289"/>
    <dgm:cxn modelId="{CE8F2A79-9BC6-204D-8590-4D024293D5FB}" type="presParOf" srcId="{B200EBD8-B627-E449-8B0D-F970F0AC2256}" destId="{35D0159D-6C7A-7E4A-BBE6-08E07C25397E}" srcOrd="1" destOrd="0" presId="urn:microsoft.com/office/officeart/2009/3/layout/HorizontalOrganizationChart#289"/>
    <dgm:cxn modelId="{9B111810-4D37-6946-8D78-F2168B43DBFB}" type="presParOf" srcId="{668339D2-AA89-7846-A396-8B9674F019DD}" destId="{55E83D98-238A-794D-BF07-C4E94E05827C}" srcOrd="1" destOrd="0" presId="urn:microsoft.com/office/officeart/2009/3/layout/HorizontalOrganizationChart#289"/>
    <dgm:cxn modelId="{88D80E7E-01BF-024B-83C4-3F2772DD8B0E}" type="presParOf" srcId="{668339D2-AA89-7846-A396-8B9674F019DD}" destId="{C193A77F-8104-434C-9570-57A366849A08}" srcOrd="2" destOrd="0" presId="urn:microsoft.com/office/officeart/2009/3/layout/HorizontalOrganizationChart#289"/>
    <dgm:cxn modelId="{28C4A91A-70D0-F54F-A9BB-F2BBBADB680B}" type="presParOf" srcId="{57E3D6CE-58A9-3B4F-BDEF-1CC63E43482F}" destId="{199E7C18-39A1-9F4B-A107-C8E2CD500D3B}" srcOrd="2" destOrd="0" presId="urn:microsoft.com/office/officeart/2009/3/layout/HorizontalOrganizationChart#289"/>
    <dgm:cxn modelId="{09712ECC-6B65-3B4E-A3CF-DAAFC9467CAB}" type="presParOf" srcId="{57E3D6CE-58A9-3B4F-BDEF-1CC63E43482F}" destId="{E01BAA06-165E-A945-BC05-FE0D4BAC53C9}" srcOrd="3" destOrd="0" presId="urn:microsoft.com/office/officeart/2009/3/layout/HorizontalOrganizationChart#289"/>
    <dgm:cxn modelId="{C371842E-D875-FC4A-BF36-51581008BBA5}" type="presParOf" srcId="{E01BAA06-165E-A945-BC05-FE0D4BAC53C9}" destId="{F35B4F65-5311-D64A-AE4E-01DD26F52FA8}" srcOrd="0" destOrd="0" presId="urn:microsoft.com/office/officeart/2009/3/layout/HorizontalOrganizationChart#289"/>
    <dgm:cxn modelId="{4C989F48-A3EE-7D4E-85A8-6031C23D2423}" type="presParOf" srcId="{F35B4F65-5311-D64A-AE4E-01DD26F52FA8}" destId="{BE9B9E0B-EF28-014C-802F-A2AE8458C85F}" srcOrd="0" destOrd="0" presId="urn:microsoft.com/office/officeart/2009/3/layout/HorizontalOrganizationChart#289"/>
    <dgm:cxn modelId="{082FBBBC-B879-434A-8F89-AAC77A9749C5}" type="presParOf" srcId="{F35B4F65-5311-D64A-AE4E-01DD26F52FA8}" destId="{FF856479-0540-B24E-B5E1-3DD7DBAA399B}" srcOrd="1" destOrd="0" presId="urn:microsoft.com/office/officeart/2009/3/layout/HorizontalOrganizationChart#289"/>
    <dgm:cxn modelId="{60F6B011-1CA7-B14B-B684-CA8EFD0B340B}" type="presParOf" srcId="{E01BAA06-165E-A945-BC05-FE0D4BAC53C9}" destId="{19105398-B91C-FE44-920B-8F8FAECC38D7}" srcOrd="1" destOrd="0" presId="urn:microsoft.com/office/officeart/2009/3/layout/HorizontalOrganizationChart#289"/>
    <dgm:cxn modelId="{16E32D62-4077-A045-BBAB-3869F9EECD7D}" type="presParOf" srcId="{E01BAA06-165E-A945-BC05-FE0D4BAC53C9}" destId="{383A2B50-D584-D044-92AF-7E85750E41D8}" srcOrd="2" destOrd="0" presId="urn:microsoft.com/office/officeart/2009/3/layout/HorizontalOrganizationChart#289"/>
    <dgm:cxn modelId="{31A52FAA-03BB-1C4A-A7AF-82EEC92AE2C1}" type="presParOf" srcId="{DF10D381-A89F-3846-922C-37CCBCB21D49}" destId="{D72D3F25-335E-B94E-A54E-CC9ABCE68324}" srcOrd="2" destOrd="0" presId="urn:microsoft.com/office/officeart/2009/3/layout/HorizontalOrganizationChart#289"/>
    <dgm:cxn modelId="{B23F5C64-B43E-0C42-B52E-48503D3FE730}" type="presParOf" srcId="{896EDC34-08D4-F943-8ECB-6CB25D39512A}" destId="{D769AE1D-24A9-7141-8B33-344BEC6D5DC1}" srcOrd="2" destOrd="0" presId="urn:microsoft.com/office/officeart/2009/3/layout/HorizontalOrganizationChart#289"/>
    <dgm:cxn modelId="{D06AB8D9-97DA-CD40-B5DE-78C852CCBBFA}" type="presParOf" srcId="{896EDC34-08D4-F943-8ECB-6CB25D39512A}" destId="{86A493E2-0E33-0045-A45D-CF7F96341E11}" srcOrd="3" destOrd="0" presId="urn:microsoft.com/office/officeart/2009/3/layout/HorizontalOrganizationChart#289"/>
    <dgm:cxn modelId="{A850BB80-21B7-F341-9141-36A497EB2790}" type="presParOf" srcId="{86A493E2-0E33-0045-A45D-CF7F96341E11}" destId="{393C0281-3FE2-D94C-B521-6396274A946F}" srcOrd="0" destOrd="0" presId="urn:microsoft.com/office/officeart/2009/3/layout/HorizontalOrganizationChart#289"/>
    <dgm:cxn modelId="{5523B5C1-2F66-7941-AF9A-4326EB62B530}" type="presParOf" srcId="{393C0281-3FE2-D94C-B521-6396274A946F}" destId="{1A63EF55-B5BE-084D-AD0E-4AEAA20BF751}" srcOrd="0" destOrd="0" presId="urn:microsoft.com/office/officeart/2009/3/layout/HorizontalOrganizationChart#289"/>
    <dgm:cxn modelId="{9831C295-85C7-D14C-A8CB-795579D9B135}" type="presParOf" srcId="{393C0281-3FE2-D94C-B521-6396274A946F}" destId="{1A0203F5-58B5-D34E-A9AA-DBD26E9E265F}" srcOrd="1" destOrd="0" presId="urn:microsoft.com/office/officeart/2009/3/layout/HorizontalOrganizationChart#289"/>
    <dgm:cxn modelId="{F00E08DA-1A2F-DE4D-AD24-6959EDCCEFA2}" type="presParOf" srcId="{86A493E2-0E33-0045-A45D-CF7F96341E11}" destId="{C9BBEBB2-3F99-8C47-BEB2-68F7FA896546}" srcOrd="1" destOrd="0" presId="urn:microsoft.com/office/officeart/2009/3/layout/HorizontalOrganizationChart#289"/>
    <dgm:cxn modelId="{FCC9783D-1E70-4041-A9AC-4708913DB355}" type="presParOf" srcId="{C9BBEBB2-3F99-8C47-BEB2-68F7FA896546}" destId="{625E0A28-F7FF-EF4F-AC04-9C5B6F1A70E3}" srcOrd="0" destOrd="0" presId="urn:microsoft.com/office/officeart/2009/3/layout/HorizontalOrganizationChart#289"/>
    <dgm:cxn modelId="{83B56870-42C2-7840-9F18-3472C0E311A7}" type="presParOf" srcId="{C9BBEBB2-3F99-8C47-BEB2-68F7FA896546}" destId="{42786CA7-89CF-2741-91ED-83131E71C7BA}" srcOrd="1" destOrd="0" presId="urn:microsoft.com/office/officeart/2009/3/layout/HorizontalOrganizationChart#289"/>
    <dgm:cxn modelId="{F43C84AA-801A-734B-8917-D6209C17A8E3}" type="presParOf" srcId="{42786CA7-89CF-2741-91ED-83131E71C7BA}" destId="{ED713B1B-9ABC-F84A-AFA6-9B2E05E9F00F}" srcOrd="0" destOrd="0" presId="urn:microsoft.com/office/officeart/2009/3/layout/HorizontalOrganizationChart#289"/>
    <dgm:cxn modelId="{1558F059-CE9F-9A42-AC98-256372C0FD67}" type="presParOf" srcId="{ED713B1B-9ABC-F84A-AFA6-9B2E05E9F00F}" destId="{25F14EB7-6338-6C45-874C-472D5410E015}" srcOrd="0" destOrd="0" presId="urn:microsoft.com/office/officeart/2009/3/layout/HorizontalOrganizationChart#289"/>
    <dgm:cxn modelId="{76904B56-427D-394C-8499-CC310D423B2C}" type="presParOf" srcId="{ED713B1B-9ABC-F84A-AFA6-9B2E05E9F00F}" destId="{C52F206F-A8D1-F841-A03B-4FBB5CF72995}" srcOrd="1" destOrd="0" presId="urn:microsoft.com/office/officeart/2009/3/layout/HorizontalOrganizationChart#289"/>
    <dgm:cxn modelId="{0234D360-4539-B249-9A00-2FA06677410E}" type="presParOf" srcId="{42786CA7-89CF-2741-91ED-83131E71C7BA}" destId="{684CF097-0FC7-0B42-9F55-F4E13D3909B0}" srcOrd="1" destOrd="0" presId="urn:microsoft.com/office/officeart/2009/3/layout/HorizontalOrganizationChart#289"/>
    <dgm:cxn modelId="{87FDB38A-E9BB-9642-99D4-9932175D2BEB}" type="presParOf" srcId="{42786CA7-89CF-2741-91ED-83131E71C7BA}" destId="{F430FDAE-646A-D447-B610-42E856D146E1}" srcOrd="2" destOrd="0" presId="urn:microsoft.com/office/officeart/2009/3/layout/HorizontalOrganizationChart#289"/>
    <dgm:cxn modelId="{C2D34F6A-EBA6-1C49-8226-F8FB7EB4AA2D}" type="presParOf" srcId="{C9BBEBB2-3F99-8C47-BEB2-68F7FA896546}" destId="{9AB3D75D-1FF8-D443-8462-BFA587E2FF19}" srcOrd="2" destOrd="0" presId="urn:microsoft.com/office/officeart/2009/3/layout/HorizontalOrganizationChart#289"/>
    <dgm:cxn modelId="{5B34CA59-4B03-8C46-8409-5028441794CF}" type="presParOf" srcId="{C9BBEBB2-3F99-8C47-BEB2-68F7FA896546}" destId="{9DB71EE7-1BB5-3E42-BDFD-1ECB463D08DE}" srcOrd="3" destOrd="0" presId="urn:microsoft.com/office/officeart/2009/3/layout/HorizontalOrganizationChart#289"/>
    <dgm:cxn modelId="{6156B1AB-09B8-C348-8CE4-AAD58BB8A0C4}" type="presParOf" srcId="{9DB71EE7-1BB5-3E42-BDFD-1ECB463D08DE}" destId="{D094ACBD-E56B-FC4E-B904-34BC5A9C4ACF}" srcOrd="0" destOrd="0" presId="urn:microsoft.com/office/officeart/2009/3/layout/HorizontalOrganizationChart#289"/>
    <dgm:cxn modelId="{629257FF-F2A2-DC4C-89B5-9BE5B22D6EB4}" type="presParOf" srcId="{D094ACBD-E56B-FC4E-B904-34BC5A9C4ACF}" destId="{F261DBFB-B23B-EA4C-B747-4D3ED5B498FB}" srcOrd="0" destOrd="0" presId="urn:microsoft.com/office/officeart/2009/3/layout/HorizontalOrganizationChart#289"/>
    <dgm:cxn modelId="{641C2ADA-22CA-3249-9E12-DFE1D6CD741B}" type="presParOf" srcId="{D094ACBD-E56B-FC4E-B904-34BC5A9C4ACF}" destId="{231E626E-9D05-C545-8995-4896855CFE35}" srcOrd="1" destOrd="0" presId="urn:microsoft.com/office/officeart/2009/3/layout/HorizontalOrganizationChart#289"/>
    <dgm:cxn modelId="{3E2ECCFD-FBC1-3F4D-BDFB-8FE93AE175A2}" type="presParOf" srcId="{9DB71EE7-1BB5-3E42-BDFD-1ECB463D08DE}" destId="{3E0DF2F4-9FFB-A54A-AD6D-D0227C08B46E}" srcOrd="1" destOrd="0" presId="urn:microsoft.com/office/officeart/2009/3/layout/HorizontalOrganizationChart#289"/>
    <dgm:cxn modelId="{8C0CE325-12C5-BB4C-B6CB-25B42F0F5EEA}" type="presParOf" srcId="{9DB71EE7-1BB5-3E42-BDFD-1ECB463D08DE}" destId="{7448033A-F3D2-1747-BF19-9326A461E6F8}" srcOrd="2" destOrd="0" presId="urn:microsoft.com/office/officeart/2009/3/layout/HorizontalOrganizationChart#289"/>
    <dgm:cxn modelId="{470CBCF4-2675-4C40-8489-923C8DCE10E3}" type="presParOf" srcId="{86A493E2-0E33-0045-A45D-CF7F96341E11}" destId="{FD7C51B7-E235-FF4A-8CE2-9903CD0D5701}" srcOrd="2" destOrd="0" presId="urn:microsoft.com/office/officeart/2009/3/layout/HorizontalOrganizationChart#289"/>
    <dgm:cxn modelId="{006C5744-B895-BA4A-8ADA-26BAD9D3DC3A}" type="presParOf" srcId="{4C3D3FAF-518E-6C49-A2C1-2CE3B2C4A287}" destId="{8C04021C-E693-0040-8651-B19E85018D01}" srcOrd="2" destOrd="0" presId="urn:microsoft.com/office/officeart/2009/3/layout/HorizontalOrganizationChart#28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13" loCatId="" qsTypeId="urn:microsoft.com/office/officeart/2005/8/quickstyle/simple1#241" qsCatId="simple" csTypeId="urn:microsoft.com/office/officeart/2005/8/colors/accent5_1#24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</a:p>
      </dgm:t>
    </dgm:pt>
    <dgm:pt modelId="{4C9B72E2-A9BC-E540-85B6-D2CEA2E81F1E}" type="par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20F2CF36-4F6F-9642-AFC3-813C8E6C318D}" type="sib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</a:p>
      </dgm:t>
    </dgm:pt>
    <dgm:pt modelId="{8A68E707-72F5-5A4A-86AF-21C229AE67EE}" type="par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C5D0F33-E044-E84C-93EF-AB9D015826E5}" type="sib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</a:p>
      </dgm:t>
    </dgm:pt>
    <dgm:pt modelId="{30877AA8-57CD-3B47-8AFE-944EF68EC4FD}" type="par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F3A1BE08-A077-6F40-AFB4-11EE9CFCD911}" type="sib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6141E65-F300-414A-B903-8D26EC861B61}" type="pres">
      <dgm:prSet presAssocID="{319E9DE6-8DB8-2849-8426-3B3E371FB616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3BCF59-FA0A-CD4E-91B6-12DEA2C6FAD7}" type="pres">
      <dgm:prSet presAssocID="{7F05582A-2CBE-BC40-9E93-C92482699A2F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A33DD3-1A8B-A144-9A52-AB296CA2EC22}" type="pres">
      <dgm:prSet presAssocID="{4D01DD2E-DEE7-ED43-8876-C39720666216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0C4ED2C8-46DA-7C40-BDB3-E6A28F54344F}" type="presOf" srcId="{4D01DD2E-DEE7-ED43-8876-C39720666216}" destId="{99A33DD3-1A8B-A144-9A52-AB296CA2EC22}" srcOrd="1" destOrd="0" presId="urn:microsoft.com/office/officeart/2009/3/layout/HorizontalOrganizationChart#213"/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C626C2F4-9B9B-1F4A-A1BA-B5EED321F550}" type="presOf" srcId="{97033CE6-88A1-4149-B7B0-5324D1EEDBCF}" destId="{67555D2D-109C-3F48-BD99-BE3C6A0EABC7}" srcOrd="0" destOrd="0" presId="urn:microsoft.com/office/officeart/2009/3/layout/HorizontalOrganizationChart#213"/>
    <dgm:cxn modelId="{540BE728-67BC-9147-B1CD-A9A07F487E5F}" type="presOf" srcId="{4685CA47-9AC7-E740-98BE-6E7FE0604AE1}" destId="{0033F653-FDF4-8241-BABA-26113E62F54D}" srcOrd="1" destOrd="0" presId="urn:microsoft.com/office/officeart/2009/3/layout/HorizontalOrganizationChart#213"/>
    <dgm:cxn modelId="{2BA49ABE-0497-4143-93A3-BF3078460718}" type="presOf" srcId="{61F2998D-A978-7341-8E00-BCBD2DE6B2E6}" destId="{6E59B7BD-82D0-FF4E-8AA9-D13D3E611020}" srcOrd="0" destOrd="0" presId="urn:microsoft.com/office/officeart/2009/3/layout/HorizontalOrganizationChart#213"/>
    <dgm:cxn modelId="{694450D0-B9DC-4241-9176-550D49604715}" type="presOf" srcId="{C84108CA-1057-DA43-95F3-7CAF5FF654B0}" destId="{2288FD34-22BA-704C-AD92-31F9F855B517}" srcOrd="0" destOrd="0" presId="urn:microsoft.com/office/officeart/2009/3/layout/HorizontalOrganizationChart#213"/>
    <dgm:cxn modelId="{54441C99-EC3F-2B4B-B6C5-1C8E7072BA7A}" type="presOf" srcId="{7F05582A-2CBE-BC40-9E93-C92482699A2F}" destId="{8D3BCF59-FA0A-CD4E-91B6-12DEA2C6FAD7}" srcOrd="1" destOrd="0" presId="urn:microsoft.com/office/officeart/2009/3/layout/HorizontalOrganizationChart#213"/>
    <dgm:cxn modelId="{45CD3CCF-12F6-094A-8F27-6644CB676450}" type="presOf" srcId="{FE34612F-E513-B64D-969A-66F5B5D4F4DC}" destId="{F6BCBB90-9C87-E241-B97B-E63F4B833C41}" srcOrd="0" destOrd="0" presId="urn:microsoft.com/office/officeart/2009/3/layout/HorizontalOrganizationChart#213"/>
    <dgm:cxn modelId="{397D969B-B500-5A48-A3C3-1CC328A1EEFE}" type="presOf" srcId="{61F2998D-A978-7341-8E00-BCBD2DE6B2E6}" destId="{2F22086C-957A-044C-B974-7B619F8F3372}" srcOrd="1" destOrd="0" presId="urn:microsoft.com/office/officeart/2009/3/layout/HorizontalOrganizationChart#213"/>
    <dgm:cxn modelId="{5B287208-FA45-5C42-B615-3BD62835C532}" type="presOf" srcId="{08296FF1-0ED5-8F4A-A5E5-9951F408D5B7}" destId="{5BD43815-F2CF-5A44-8ED9-6CF071ABDF23}" srcOrd="0" destOrd="0" presId="urn:microsoft.com/office/officeart/2009/3/layout/HorizontalOrganizationChart#213"/>
    <dgm:cxn modelId="{4D9BCE61-39F2-1C46-B2C5-57E6A19DD507}" type="presOf" srcId="{4D01DD2E-DEE7-ED43-8876-C39720666216}" destId="{1F8D0040-91BE-D245-A122-93CCC3BAF9E2}" srcOrd="0" destOrd="0" presId="urn:microsoft.com/office/officeart/2009/3/layout/HorizontalOrganizationChart#213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71FDBB52-9A57-2942-A9B6-BDE1832F3BF4}" type="presOf" srcId="{319E9DE6-8DB8-2849-8426-3B3E371FB616}" destId="{0BFC8F25-20A6-3841-9E76-6E9653CA3895}" srcOrd="0" destOrd="0" presId="urn:microsoft.com/office/officeart/2009/3/layout/HorizontalOrganizationChart#213"/>
    <dgm:cxn modelId="{2353E71D-F35D-F543-92C0-ACF6AE59A41D}" type="presOf" srcId="{4C9B72E2-A9BC-E540-85B6-D2CEA2E81F1E}" destId="{8D348B21-D0BF-6F4A-A9E1-FBA9A5046252}" srcOrd="0" destOrd="0" presId="urn:microsoft.com/office/officeart/2009/3/layout/HorizontalOrganizationChart#213"/>
    <dgm:cxn modelId="{316E3DFC-AE09-6B43-B99F-FB06CA198EB1}" type="presOf" srcId="{4685CA47-9AC7-E740-98BE-6E7FE0604AE1}" destId="{F2F057D7-032C-7840-BB6D-1098083C5A53}" srcOrd="0" destOrd="0" presId="urn:microsoft.com/office/officeart/2009/3/layout/HorizontalOrganizationChart#213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E05EB9C3-9FD0-E246-904D-CC1DA83BAC44}" type="presOf" srcId="{98E4E2D7-29A2-944C-A0D8-E47FC7748529}" destId="{BB5603CC-5CAA-244B-AFE9-25EC89A14E3B}" srcOrd="0" destOrd="0" presId="urn:microsoft.com/office/officeart/2009/3/layout/HorizontalOrganizationChart#213"/>
    <dgm:cxn modelId="{909EAE75-8072-0C43-AFAB-510EDD471CB8}" type="presOf" srcId="{98E4E2D7-29A2-944C-A0D8-E47FC7748529}" destId="{146B8753-8F12-1D42-BF1C-A0ACF172E0B7}" srcOrd="1" destOrd="0" presId="urn:microsoft.com/office/officeart/2009/3/layout/HorizontalOrganizationChart#213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DF26C1C1-C611-374A-A66B-89683FBCB1BA}" type="presOf" srcId="{8A68E707-72F5-5A4A-86AF-21C229AE67EE}" destId="{6DF39DEA-CC86-5F45-A0E5-5965450F6674}" srcOrd="0" destOrd="0" presId="urn:microsoft.com/office/officeart/2009/3/layout/HorizontalOrganizationChart#213"/>
    <dgm:cxn modelId="{E1AE198F-4319-B44F-AEB2-7D7ABB33B0A9}" type="presOf" srcId="{7F05582A-2CBE-BC40-9E93-C92482699A2F}" destId="{1D21346C-321B-0648-BC91-EE8E9A522D72}" srcOrd="0" destOrd="0" presId="urn:microsoft.com/office/officeart/2009/3/layout/HorizontalOrganizationChart#213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B0483DEC-D9C4-D844-81FB-80395B760F01}" type="presOf" srcId="{08296FF1-0ED5-8F4A-A5E5-9951F408D5B7}" destId="{4A1481DA-FDFB-AB47-A433-AEEDEF661960}" srcOrd="1" destOrd="0" presId="urn:microsoft.com/office/officeart/2009/3/layout/HorizontalOrganizationChart#213"/>
    <dgm:cxn modelId="{D63BE761-1202-B04E-A667-F9911B67BF38}" type="presOf" srcId="{578B10F9-F525-B344-893E-19EFB4EB80EC}" destId="{0BEA93B9-071F-2547-A726-B1DB639C63E4}" srcOrd="0" destOrd="0" presId="urn:microsoft.com/office/officeart/2009/3/layout/HorizontalOrganizationChart#213"/>
    <dgm:cxn modelId="{5E5580C2-BED5-2C43-BFC7-39FC89B03672}" type="presOf" srcId="{319E9DE6-8DB8-2849-8426-3B3E371FB616}" destId="{66141E65-F300-414A-B903-8D26EC861B61}" srcOrd="1" destOrd="0" presId="urn:microsoft.com/office/officeart/2009/3/layout/HorizontalOrganizationChart#213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FD512389-1D15-8049-9FE4-78894BF13C48}" type="presOf" srcId="{30877AA8-57CD-3B47-8AFE-944EF68EC4FD}" destId="{16AACD63-B0A1-DD45-BBA2-B0A777F7B59D}" srcOrd="0" destOrd="0" presId="urn:microsoft.com/office/officeart/2009/3/layout/HorizontalOrganizationChart#213"/>
    <dgm:cxn modelId="{B415A5E1-8F1B-6F45-A12F-EED996791511}" type="presParOf" srcId="{2288FD34-22BA-704C-AD92-31F9F855B517}" destId="{34DD66BF-EB90-284F-A753-6910AA8486B6}" srcOrd="0" destOrd="0" presId="urn:microsoft.com/office/officeart/2009/3/layout/HorizontalOrganizationChart#213"/>
    <dgm:cxn modelId="{EFE7A0D4-21D8-4E43-BCD2-2D740485A386}" type="presParOf" srcId="{34DD66BF-EB90-284F-A753-6910AA8486B6}" destId="{7451D659-CC91-7E4B-AE72-96A03023B97A}" srcOrd="0" destOrd="0" presId="urn:microsoft.com/office/officeart/2009/3/layout/HorizontalOrganizationChart#213"/>
    <dgm:cxn modelId="{55BC3F84-97B6-EE4A-B47A-9888911D92D2}" type="presParOf" srcId="{7451D659-CC91-7E4B-AE72-96A03023B97A}" destId="{F2F057D7-032C-7840-BB6D-1098083C5A53}" srcOrd="0" destOrd="0" presId="urn:microsoft.com/office/officeart/2009/3/layout/HorizontalOrganizationChart#213"/>
    <dgm:cxn modelId="{6F32AFEB-04A7-B442-86DF-5BCF1F7DABA7}" type="presParOf" srcId="{7451D659-CC91-7E4B-AE72-96A03023B97A}" destId="{0033F653-FDF4-8241-BABA-26113E62F54D}" srcOrd="1" destOrd="0" presId="urn:microsoft.com/office/officeart/2009/3/layout/HorizontalOrganizationChart#213"/>
    <dgm:cxn modelId="{5F2847E8-295F-3C4C-937E-3D844AB2F7F6}" type="presParOf" srcId="{34DD66BF-EB90-284F-A753-6910AA8486B6}" destId="{1D819CC7-AE15-7041-8CC7-091EAD0AF860}" srcOrd="1" destOrd="0" presId="urn:microsoft.com/office/officeart/2009/3/layout/HorizontalOrganizationChart#213"/>
    <dgm:cxn modelId="{65AC8DDB-2BED-0140-8F18-16EEE50368D9}" type="presParOf" srcId="{1D819CC7-AE15-7041-8CC7-091EAD0AF860}" destId="{F6BCBB90-9C87-E241-B97B-E63F4B833C41}" srcOrd="0" destOrd="0" presId="urn:microsoft.com/office/officeart/2009/3/layout/HorizontalOrganizationChart#213"/>
    <dgm:cxn modelId="{92ADBDB6-32E1-264D-8F99-4AF2398EA3D6}" type="presParOf" srcId="{1D819CC7-AE15-7041-8CC7-091EAD0AF860}" destId="{6E94D361-4C41-D443-AFE2-710BC8332951}" srcOrd="1" destOrd="0" presId="urn:microsoft.com/office/officeart/2009/3/layout/HorizontalOrganizationChart#213"/>
    <dgm:cxn modelId="{FB7B109E-4B76-4A40-8B91-78E2D04D83EC}" type="presParOf" srcId="{6E94D361-4C41-D443-AFE2-710BC8332951}" destId="{9DFCFF29-542A-B54B-84A8-0F7C10280582}" srcOrd="0" destOrd="0" presId="urn:microsoft.com/office/officeart/2009/3/layout/HorizontalOrganizationChart#213"/>
    <dgm:cxn modelId="{3414765F-B77E-2D45-8FA2-70C485D4641B}" type="presParOf" srcId="{9DFCFF29-542A-B54B-84A8-0F7C10280582}" destId="{6E59B7BD-82D0-FF4E-8AA9-D13D3E611020}" srcOrd="0" destOrd="0" presId="urn:microsoft.com/office/officeart/2009/3/layout/HorizontalOrganizationChart#213"/>
    <dgm:cxn modelId="{0D057F9E-9040-BA4F-9E49-DA84B7A853C4}" type="presParOf" srcId="{9DFCFF29-542A-B54B-84A8-0F7C10280582}" destId="{2F22086C-957A-044C-B974-7B619F8F3372}" srcOrd="1" destOrd="0" presId="urn:microsoft.com/office/officeart/2009/3/layout/HorizontalOrganizationChart#213"/>
    <dgm:cxn modelId="{DBE50FCF-0250-7A4A-A1E6-AEB81234FC2D}" type="presParOf" srcId="{6E94D361-4C41-D443-AFE2-710BC8332951}" destId="{0A82629D-EDE3-404A-B9B0-0BBB2D925C52}" srcOrd="1" destOrd="0" presId="urn:microsoft.com/office/officeart/2009/3/layout/HorizontalOrganizationChart#213"/>
    <dgm:cxn modelId="{90FC4CF9-DCC5-4E4C-BA2B-E3FE07D0D870}" type="presParOf" srcId="{0A82629D-EDE3-404A-B9B0-0BBB2D925C52}" destId="{8D348B21-D0BF-6F4A-A9E1-FBA9A5046252}" srcOrd="0" destOrd="0" presId="urn:microsoft.com/office/officeart/2009/3/layout/HorizontalOrganizationChart#213"/>
    <dgm:cxn modelId="{D6C856C9-72F3-7244-A2AE-B97645A7A9FF}" type="presParOf" srcId="{0A82629D-EDE3-404A-B9B0-0BBB2D925C52}" destId="{0BEBF1ED-0ED8-7548-8FF4-6BAD1FFBFE4B}" srcOrd="1" destOrd="0" presId="urn:microsoft.com/office/officeart/2009/3/layout/HorizontalOrganizationChart#213"/>
    <dgm:cxn modelId="{5116953F-8CA4-DD46-882C-EB07D3B48993}" type="presParOf" srcId="{0BEBF1ED-0ED8-7548-8FF4-6BAD1FFBFE4B}" destId="{2EBC97CF-8BC3-5B40-9A8B-B8C83C958DBE}" srcOrd="0" destOrd="0" presId="urn:microsoft.com/office/officeart/2009/3/layout/HorizontalOrganizationChart#213"/>
    <dgm:cxn modelId="{87545660-B2B0-E740-808C-769B093204F2}" type="presParOf" srcId="{2EBC97CF-8BC3-5B40-9A8B-B8C83C958DBE}" destId="{0BFC8F25-20A6-3841-9E76-6E9653CA3895}" srcOrd="0" destOrd="0" presId="urn:microsoft.com/office/officeart/2009/3/layout/HorizontalOrganizationChart#213"/>
    <dgm:cxn modelId="{595504D9-640E-1E48-93F6-9AF529237B71}" type="presParOf" srcId="{2EBC97CF-8BC3-5B40-9A8B-B8C83C958DBE}" destId="{66141E65-F300-414A-B903-8D26EC861B61}" srcOrd="1" destOrd="0" presId="urn:microsoft.com/office/officeart/2009/3/layout/HorizontalOrganizationChart#213"/>
    <dgm:cxn modelId="{6B0F4A08-C39A-2D4E-B388-24ECA6874038}" type="presParOf" srcId="{0BEBF1ED-0ED8-7548-8FF4-6BAD1FFBFE4B}" destId="{2849AD6A-373A-EF46-A01B-3DD60F586D87}" srcOrd="1" destOrd="0" presId="urn:microsoft.com/office/officeart/2009/3/layout/HorizontalOrganizationChart#213"/>
    <dgm:cxn modelId="{EF9B886E-CB59-A843-8BE6-F2793E41C2FD}" type="presParOf" srcId="{0BEBF1ED-0ED8-7548-8FF4-6BAD1FFBFE4B}" destId="{150AB775-74E6-BA41-9504-EAE82614EADE}" srcOrd="2" destOrd="0" presId="urn:microsoft.com/office/officeart/2009/3/layout/HorizontalOrganizationChart#213"/>
    <dgm:cxn modelId="{DDD2539C-4AA8-5244-B922-F54C05BF825E}" type="presParOf" srcId="{0A82629D-EDE3-404A-B9B0-0BBB2D925C52}" destId="{6DF39DEA-CC86-5F45-A0E5-5965450F6674}" srcOrd="2" destOrd="0" presId="urn:microsoft.com/office/officeart/2009/3/layout/HorizontalOrganizationChart#213"/>
    <dgm:cxn modelId="{729AE573-65F3-1245-84BA-083068791750}" type="presParOf" srcId="{0A82629D-EDE3-404A-B9B0-0BBB2D925C52}" destId="{5776806C-D4FB-1742-963D-300304D25BE4}" srcOrd="3" destOrd="0" presId="urn:microsoft.com/office/officeart/2009/3/layout/HorizontalOrganizationChart#213"/>
    <dgm:cxn modelId="{54C51508-BBB5-F141-87FC-0D828B092718}" type="presParOf" srcId="{5776806C-D4FB-1742-963D-300304D25BE4}" destId="{5C757C4E-22E2-1E4B-8B98-3AA4449B674D}" srcOrd="0" destOrd="0" presId="urn:microsoft.com/office/officeart/2009/3/layout/HorizontalOrganizationChart#213"/>
    <dgm:cxn modelId="{334CFDD7-5E73-6842-BDB3-E843303B6291}" type="presParOf" srcId="{5C757C4E-22E2-1E4B-8B98-3AA4449B674D}" destId="{1D21346C-321B-0648-BC91-EE8E9A522D72}" srcOrd="0" destOrd="0" presId="urn:microsoft.com/office/officeart/2009/3/layout/HorizontalOrganizationChart#213"/>
    <dgm:cxn modelId="{385803F5-2D7C-5E47-92F0-6E40A3B51609}" type="presParOf" srcId="{5C757C4E-22E2-1E4B-8B98-3AA4449B674D}" destId="{8D3BCF59-FA0A-CD4E-91B6-12DEA2C6FAD7}" srcOrd="1" destOrd="0" presId="urn:microsoft.com/office/officeart/2009/3/layout/HorizontalOrganizationChart#213"/>
    <dgm:cxn modelId="{8FF4AF67-594A-0945-ACDB-680A70258ED4}" type="presParOf" srcId="{5776806C-D4FB-1742-963D-300304D25BE4}" destId="{024703DE-BEC4-2A41-A906-F7AA988FF912}" srcOrd="1" destOrd="0" presId="urn:microsoft.com/office/officeart/2009/3/layout/HorizontalOrganizationChart#213"/>
    <dgm:cxn modelId="{28956468-CC27-5745-80CA-F7594E1C5DF0}" type="presParOf" srcId="{5776806C-D4FB-1742-963D-300304D25BE4}" destId="{FE0313F6-629D-8F49-8529-4695FE7136B7}" srcOrd="2" destOrd="0" presId="urn:microsoft.com/office/officeart/2009/3/layout/HorizontalOrganizationChart#213"/>
    <dgm:cxn modelId="{DD7803B9-53D1-0B4F-A325-0EAFD6AA07EC}" type="presParOf" srcId="{0A82629D-EDE3-404A-B9B0-0BBB2D925C52}" destId="{16AACD63-B0A1-DD45-BBA2-B0A777F7B59D}" srcOrd="4" destOrd="0" presId="urn:microsoft.com/office/officeart/2009/3/layout/HorizontalOrganizationChart#213"/>
    <dgm:cxn modelId="{87E82FD6-698A-6A45-B3DE-AF2DEE8BDBDA}" type="presParOf" srcId="{0A82629D-EDE3-404A-B9B0-0BBB2D925C52}" destId="{6FD2677C-F654-3640-A583-CA9B48D92212}" srcOrd="5" destOrd="0" presId="urn:microsoft.com/office/officeart/2009/3/layout/HorizontalOrganizationChart#213"/>
    <dgm:cxn modelId="{710869FB-D745-E444-95C9-B2D7860D3A2D}" type="presParOf" srcId="{6FD2677C-F654-3640-A583-CA9B48D92212}" destId="{84286516-8CF5-FF44-8B3D-CA1AE9094C2B}" srcOrd="0" destOrd="0" presId="urn:microsoft.com/office/officeart/2009/3/layout/HorizontalOrganizationChart#213"/>
    <dgm:cxn modelId="{F47651AB-C397-AF4F-AEAD-218EEC3A2287}" type="presParOf" srcId="{84286516-8CF5-FF44-8B3D-CA1AE9094C2B}" destId="{1F8D0040-91BE-D245-A122-93CCC3BAF9E2}" srcOrd="0" destOrd="0" presId="urn:microsoft.com/office/officeart/2009/3/layout/HorizontalOrganizationChart#213"/>
    <dgm:cxn modelId="{6B869DC9-B259-474A-BC9D-51D284E09F7C}" type="presParOf" srcId="{84286516-8CF5-FF44-8B3D-CA1AE9094C2B}" destId="{99A33DD3-1A8B-A144-9A52-AB296CA2EC22}" srcOrd="1" destOrd="0" presId="urn:microsoft.com/office/officeart/2009/3/layout/HorizontalOrganizationChart#213"/>
    <dgm:cxn modelId="{0263E4CB-6F7A-2D48-A9B6-10D7D0018191}" type="presParOf" srcId="{6FD2677C-F654-3640-A583-CA9B48D92212}" destId="{82C89153-05F1-034C-939C-A9FA5976A2D9}" srcOrd="1" destOrd="0" presId="urn:microsoft.com/office/officeart/2009/3/layout/HorizontalOrganizationChart#213"/>
    <dgm:cxn modelId="{16A5963E-DF99-4F40-9A4E-F3EF2C030039}" type="presParOf" srcId="{6FD2677C-F654-3640-A583-CA9B48D92212}" destId="{7A6E8A3B-C3F9-6B40-ACF8-642355512A2F}" srcOrd="2" destOrd="0" presId="urn:microsoft.com/office/officeart/2009/3/layout/HorizontalOrganizationChart#213"/>
    <dgm:cxn modelId="{75C339A4-A0A7-E249-B035-72365346091C}" type="presParOf" srcId="{6E94D361-4C41-D443-AFE2-710BC8332951}" destId="{25438EE0-801B-0B40-9098-7020953333C3}" srcOrd="2" destOrd="0" presId="urn:microsoft.com/office/officeart/2009/3/layout/HorizontalOrganizationChart#213"/>
    <dgm:cxn modelId="{E27B7657-991F-1746-92CA-EAC5922DF3BF}" type="presParOf" srcId="{1D819CC7-AE15-7041-8CC7-091EAD0AF860}" destId="{0BEA93B9-071F-2547-A726-B1DB639C63E4}" srcOrd="2" destOrd="0" presId="urn:microsoft.com/office/officeart/2009/3/layout/HorizontalOrganizationChart#213"/>
    <dgm:cxn modelId="{A78E3DCF-67A1-B548-B3F7-96B067AD04FC}" type="presParOf" srcId="{1D819CC7-AE15-7041-8CC7-091EAD0AF860}" destId="{4177CD68-CAEC-D444-8CF0-01FC8A1AF460}" srcOrd="3" destOrd="0" presId="urn:microsoft.com/office/officeart/2009/3/layout/HorizontalOrganizationChart#213"/>
    <dgm:cxn modelId="{59BF3A48-B78C-6E46-AA05-E58503292E69}" type="presParOf" srcId="{4177CD68-CAEC-D444-8CF0-01FC8A1AF460}" destId="{C84C7EDE-D57F-9A48-9CF7-DE8022F481F8}" srcOrd="0" destOrd="0" presId="urn:microsoft.com/office/officeart/2009/3/layout/HorizontalOrganizationChart#213"/>
    <dgm:cxn modelId="{B3D8477A-FC0B-494F-BA11-6419D61B9652}" type="presParOf" srcId="{C84C7EDE-D57F-9A48-9CF7-DE8022F481F8}" destId="{5BD43815-F2CF-5A44-8ED9-6CF071ABDF23}" srcOrd="0" destOrd="0" presId="urn:microsoft.com/office/officeart/2009/3/layout/HorizontalOrganizationChart#213"/>
    <dgm:cxn modelId="{8483B063-39E1-DB4F-87F8-1F80DC2B19B3}" type="presParOf" srcId="{C84C7EDE-D57F-9A48-9CF7-DE8022F481F8}" destId="{4A1481DA-FDFB-AB47-A433-AEEDEF661960}" srcOrd="1" destOrd="0" presId="urn:microsoft.com/office/officeart/2009/3/layout/HorizontalOrganizationChart#213"/>
    <dgm:cxn modelId="{DEE083BA-8089-7F42-A5F4-3DECB95ED164}" type="presParOf" srcId="{4177CD68-CAEC-D444-8CF0-01FC8A1AF460}" destId="{3946E366-4D4B-5840-8D33-E1ED2CE52923}" srcOrd="1" destOrd="0" presId="urn:microsoft.com/office/officeart/2009/3/layout/HorizontalOrganizationChart#213"/>
    <dgm:cxn modelId="{33D0B515-AF87-7E4E-AB10-CC950D79F4FE}" type="presParOf" srcId="{4177CD68-CAEC-D444-8CF0-01FC8A1AF460}" destId="{73C89568-9972-3449-A007-2DDD80448F1F}" srcOrd="2" destOrd="0" presId="urn:microsoft.com/office/officeart/2009/3/layout/HorizontalOrganizationChart#213"/>
    <dgm:cxn modelId="{58280932-C83B-AC46-BC31-A6ED2101BE92}" type="presParOf" srcId="{1D819CC7-AE15-7041-8CC7-091EAD0AF860}" destId="{67555D2D-109C-3F48-BD99-BE3C6A0EABC7}" srcOrd="4" destOrd="0" presId="urn:microsoft.com/office/officeart/2009/3/layout/HorizontalOrganizationChart#213"/>
    <dgm:cxn modelId="{F590D660-3CC5-7442-8E23-78A176BCAF62}" type="presParOf" srcId="{1D819CC7-AE15-7041-8CC7-091EAD0AF860}" destId="{E6B6465D-CAE6-374A-A76F-5AF76E97323E}" srcOrd="5" destOrd="0" presId="urn:microsoft.com/office/officeart/2009/3/layout/HorizontalOrganizationChart#213"/>
    <dgm:cxn modelId="{1964493B-5742-CD44-82C6-A3CCBC5C5B7D}" type="presParOf" srcId="{E6B6465D-CAE6-374A-A76F-5AF76E97323E}" destId="{4BE47196-A4C5-9849-B84D-581BD1019A35}" srcOrd="0" destOrd="0" presId="urn:microsoft.com/office/officeart/2009/3/layout/HorizontalOrganizationChart#213"/>
    <dgm:cxn modelId="{95B2EC1D-96C3-1440-A1B7-8F81271CCD8E}" type="presParOf" srcId="{4BE47196-A4C5-9849-B84D-581BD1019A35}" destId="{BB5603CC-5CAA-244B-AFE9-25EC89A14E3B}" srcOrd="0" destOrd="0" presId="urn:microsoft.com/office/officeart/2009/3/layout/HorizontalOrganizationChart#213"/>
    <dgm:cxn modelId="{F515B7F8-0FCA-7349-8C26-0B6508751C3C}" type="presParOf" srcId="{4BE47196-A4C5-9849-B84D-581BD1019A35}" destId="{146B8753-8F12-1D42-BF1C-A0ACF172E0B7}" srcOrd="1" destOrd="0" presId="urn:microsoft.com/office/officeart/2009/3/layout/HorizontalOrganizationChart#213"/>
    <dgm:cxn modelId="{9D1C86DB-C27E-A342-9920-49072D861018}" type="presParOf" srcId="{E6B6465D-CAE6-374A-A76F-5AF76E97323E}" destId="{A2E67D5F-4BAB-154F-A11F-AA1F0E8E6965}" srcOrd="1" destOrd="0" presId="urn:microsoft.com/office/officeart/2009/3/layout/HorizontalOrganizationChart#213"/>
    <dgm:cxn modelId="{B713BEB6-C8D2-D544-838F-D75E27466F17}" type="presParOf" srcId="{E6B6465D-CAE6-374A-A76F-5AF76E97323E}" destId="{99D933EF-C1BA-AB4A-BA59-56299B40447F}" srcOrd="2" destOrd="0" presId="urn:microsoft.com/office/officeart/2009/3/layout/HorizontalOrganizationChart#213"/>
    <dgm:cxn modelId="{508F0165-7C6F-9E44-9158-25B98D63F1C2}" type="presParOf" srcId="{34DD66BF-EB90-284F-A753-6910AA8486B6}" destId="{6B2ECD9B-4CFC-8A46-9C59-C1E91EBE7B8C}" srcOrd="2" destOrd="0" presId="urn:microsoft.com/office/officeart/2009/3/layout/HorizontalOrganizationChart#21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71FA7-9422-E942-81FB-AF7BE76100CA}">
      <dsp:nvSpPr>
        <dsp:cNvPr id="0" name=""/>
        <dsp:cNvSpPr/>
      </dsp:nvSpPr>
      <dsp:spPr>
        <a:xfrm>
          <a:off x="16576323" y="8777605"/>
          <a:ext cx="636471" cy="684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684207"/>
              </a:lnTo>
              <a:lnTo>
                <a:pt x="636471" y="68420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AE2441-9970-B145-AA85-B6E2E416B41E}">
      <dsp:nvSpPr>
        <dsp:cNvPr id="0" name=""/>
        <dsp:cNvSpPr/>
      </dsp:nvSpPr>
      <dsp:spPr>
        <a:xfrm>
          <a:off x="16576323" y="8093398"/>
          <a:ext cx="636471" cy="684207"/>
        </a:xfrm>
        <a:custGeom>
          <a:avLst/>
          <a:gdLst/>
          <a:ahLst/>
          <a:cxnLst/>
          <a:rect l="0" t="0" r="0" b="0"/>
          <a:pathLst>
            <a:path>
              <a:moveTo>
                <a:pt x="0" y="684207"/>
              </a:moveTo>
              <a:lnTo>
                <a:pt x="318235" y="684207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49DE-051C-1C4B-86C4-FDD3AA7D157F}">
      <dsp:nvSpPr>
        <dsp:cNvPr id="0" name=""/>
        <dsp:cNvSpPr/>
      </dsp:nvSpPr>
      <dsp:spPr>
        <a:xfrm>
          <a:off x="8114462" y="5697146"/>
          <a:ext cx="636471" cy="3080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3080458"/>
              </a:lnTo>
              <a:lnTo>
                <a:pt x="636471" y="308045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B6DC9B-0EFA-D142-A5D6-733604F595C8}">
      <dsp:nvSpPr>
        <dsp:cNvPr id="0" name=""/>
        <dsp:cNvSpPr/>
      </dsp:nvSpPr>
      <dsp:spPr>
        <a:xfrm>
          <a:off x="14438510" y="6040776"/>
          <a:ext cx="636471" cy="684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684207"/>
              </a:lnTo>
              <a:lnTo>
                <a:pt x="636471" y="68420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D438BE-DB27-DC4D-827F-DDB834282D04}">
      <dsp:nvSpPr>
        <dsp:cNvPr id="0" name=""/>
        <dsp:cNvSpPr/>
      </dsp:nvSpPr>
      <dsp:spPr>
        <a:xfrm>
          <a:off x="14438510" y="5318026"/>
          <a:ext cx="636471" cy="722750"/>
        </a:xfrm>
        <a:custGeom>
          <a:avLst/>
          <a:gdLst/>
          <a:ahLst/>
          <a:cxnLst/>
          <a:rect l="0" t="0" r="0" b="0"/>
          <a:pathLst>
            <a:path>
              <a:moveTo>
                <a:pt x="0" y="722750"/>
              </a:moveTo>
              <a:lnTo>
                <a:pt x="318235" y="722750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8040C-F24B-E243-A505-684B8261A6F2}">
      <dsp:nvSpPr>
        <dsp:cNvPr id="0" name=""/>
        <dsp:cNvSpPr/>
      </dsp:nvSpPr>
      <dsp:spPr>
        <a:xfrm>
          <a:off x="8114462" y="5697146"/>
          <a:ext cx="636471" cy="3436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343629"/>
              </a:lnTo>
              <a:lnTo>
                <a:pt x="636471" y="34362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C76AB-212F-8940-888B-CD4C9FC59450}">
      <dsp:nvSpPr>
        <dsp:cNvPr id="0" name=""/>
        <dsp:cNvSpPr/>
      </dsp:nvSpPr>
      <dsp:spPr>
        <a:xfrm>
          <a:off x="16817100" y="2616688"/>
          <a:ext cx="636471" cy="13684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1368414"/>
              </a:lnTo>
              <a:lnTo>
                <a:pt x="636471" y="136841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16817100" y="2567915"/>
          <a:ext cx="6364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8772"/>
              </a:moveTo>
              <a:lnTo>
                <a:pt x="318235" y="48772"/>
              </a:lnTo>
              <a:lnTo>
                <a:pt x="318235" y="45720"/>
              </a:lnTo>
              <a:lnTo>
                <a:pt x="63647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16817100" y="1245221"/>
          <a:ext cx="636471" cy="1371466"/>
        </a:xfrm>
        <a:custGeom>
          <a:avLst/>
          <a:gdLst/>
          <a:ahLst/>
          <a:cxnLst/>
          <a:rect l="0" t="0" r="0" b="0"/>
          <a:pathLst>
            <a:path>
              <a:moveTo>
                <a:pt x="0" y="1371466"/>
              </a:moveTo>
              <a:lnTo>
                <a:pt x="318235" y="1371466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A8E7F0-2872-024D-A18E-9C49EC3C2D05}">
      <dsp:nvSpPr>
        <dsp:cNvPr id="0" name=""/>
        <dsp:cNvSpPr/>
      </dsp:nvSpPr>
      <dsp:spPr>
        <a:xfrm>
          <a:off x="8114462" y="2616688"/>
          <a:ext cx="636471" cy="3080458"/>
        </a:xfrm>
        <a:custGeom>
          <a:avLst/>
          <a:gdLst/>
          <a:ahLst/>
          <a:cxnLst/>
          <a:rect l="0" t="0" r="0" b="0"/>
          <a:pathLst>
            <a:path>
              <a:moveTo>
                <a:pt x="0" y="3080458"/>
              </a:moveTo>
              <a:lnTo>
                <a:pt x="318235" y="3080458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1ED53-6553-9748-9A05-3941276FC28C}">
      <dsp:nvSpPr>
        <dsp:cNvPr id="0" name=""/>
        <dsp:cNvSpPr/>
      </dsp:nvSpPr>
      <dsp:spPr>
        <a:xfrm>
          <a:off x="9439" y="5211837"/>
          <a:ext cx="8105022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3-</a:t>
          </a: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人类社会及其发展规律</a:t>
          </a:r>
        </a:p>
      </dsp:txBody>
      <dsp:txXfrm>
        <a:off x="9439" y="5211837"/>
        <a:ext cx="8105022" cy="970619"/>
      </dsp:txXfrm>
    </dsp:sp>
    <dsp:sp modelId="{37506B08-582C-544D-801A-E041C0026030}">
      <dsp:nvSpPr>
        <dsp:cNvPr id="0" name=""/>
        <dsp:cNvSpPr/>
      </dsp:nvSpPr>
      <dsp:spPr>
        <a:xfrm>
          <a:off x="8750934" y="2131378"/>
          <a:ext cx="8066166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社会基本矛盾及其运动规律</a:t>
          </a:r>
        </a:p>
      </dsp:txBody>
      <dsp:txXfrm>
        <a:off x="8750934" y="2131378"/>
        <a:ext cx="8066166" cy="970619"/>
      </dsp:txXfrm>
    </dsp:sp>
    <dsp:sp modelId="{42A5C67A-A6F4-3542-A303-30B8DD65057D}">
      <dsp:nvSpPr>
        <dsp:cNvPr id="0" name=""/>
        <dsp:cNvSpPr/>
      </dsp:nvSpPr>
      <dsp:spPr>
        <a:xfrm>
          <a:off x="17453572" y="759911"/>
          <a:ext cx="4574895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7453572" y="759911"/>
        <a:ext cx="4574895" cy="970619"/>
      </dsp:txXfrm>
    </dsp:sp>
    <dsp:sp modelId="{1A63EF55-B5BE-084D-AD0E-4AEAA20BF751}">
      <dsp:nvSpPr>
        <dsp:cNvPr id="0" name=""/>
        <dsp:cNvSpPr/>
      </dsp:nvSpPr>
      <dsp:spPr>
        <a:xfrm>
          <a:off x="17453572" y="2128325"/>
          <a:ext cx="4679849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17453572" y="2128325"/>
        <a:ext cx="4679849" cy="970619"/>
      </dsp:txXfrm>
    </dsp:sp>
    <dsp:sp modelId="{5AABDCEC-010E-E04D-A7AA-316A16777369}">
      <dsp:nvSpPr>
        <dsp:cNvPr id="0" name=""/>
        <dsp:cNvSpPr/>
      </dsp:nvSpPr>
      <dsp:spPr>
        <a:xfrm>
          <a:off x="17453572" y="3496740"/>
          <a:ext cx="4762432" cy="9767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17453572" y="3496740"/>
        <a:ext cx="4762432" cy="976724"/>
      </dsp:txXfrm>
    </dsp:sp>
    <dsp:sp modelId="{77107B53-FB4C-9245-B353-6DD5F08DDE3A}">
      <dsp:nvSpPr>
        <dsp:cNvPr id="0" name=""/>
        <dsp:cNvSpPr/>
      </dsp:nvSpPr>
      <dsp:spPr>
        <a:xfrm>
          <a:off x="8750934" y="5452231"/>
          <a:ext cx="5687575" cy="11770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社会历史发展的动力</a:t>
          </a:r>
        </a:p>
      </dsp:txBody>
      <dsp:txXfrm>
        <a:off x="8750934" y="5452231"/>
        <a:ext cx="5687575" cy="1177089"/>
      </dsp:txXfrm>
    </dsp:sp>
    <dsp:sp modelId="{44146955-DF52-0048-957F-F1C23A87364F}">
      <dsp:nvSpPr>
        <dsp:cNvPr id="0" name=""/>
        <dsp:cNvSpPr/>
      </dsp:nvSpPr>
      <dsp:spPr>
        <a:xfrm>
          <a:off x="15074982" y="4832716"/>
          <a:ext cx="7317198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发展的动力</a:t>
          </a:r>
        </a:p>
      </dsp:txBody>
      <dsp:txXfrm>
        <a:off x="15074982" y="4832716"/>
        <a:ext cx="7317198" cy="970619"/>
      </dsp:txXfrm>
    </dsp:sp>
    <dsp:sp modelId="{EF7D11B6-DF90-3B48-9FD5-866F2F1BD667}">
      <dsp:nvSpPr>
        <dsp:cNvPr id="0" name=""/>
        <dsp:cNvSpPr/>
      </dsp:nvSpPr>
      <dsp:spPr>
        <a:xfrm>
          <a:off x="15074982" y="6239674"/>
          <a:ext cx="7316179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sp:txBody>
      <dsp:txXfrm>
        <a:off x="15074982" y="6239674"/>
        <a:ext cx="7316179" cy="970619"/>
      </dsp:txXfrm>
    </dsp:sp>
    <dsp:sp modelId="{3316B8D6-135C-004F-A70F-E0D972AAABDD}">
      <dsp:nvSpPr>
        <dsp:cNvPr id="0" name=""/>
        <dsp:cNvSpPr/>
      </dsp:nvSpPr>
      <dsp:spPr>
        <a:xfrm>
          <a:off x="8750934" y="8292295"/>
          <a:ext cx="7825389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人民群众在历史发展中的作用</a:t>
          </a:r>
        </a:p>
      </dsp:txBody>
      <dsp:txXfrm>
        <a:off x="8750934" y="8292295"/>
        <a:ext cx="7825389" cy="970619"/>
      </dsp:txXfrm>
    </dsp:sp>
    <dsp:sp modelId="{0521AD6E-A59E-2349-B7E4-256BCF2E856E}">
      <dsp:nvSpPr>
        <dsp:cNvPr id="0" name=""/>
        <dsp:cNvSpPr/>
      </dsp:nvSpPr>
      <dsp:spPr>
        <a:xfrm>
          <a:off x="17212795" y="7608088"/>
          <a:ext cx="2928184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</a:t>
          </a:r>
        </a:p>
      </dsp:txBody>
      <dsp:txXfrm>
        <a:off x="17212795" y="7608088"/>
        <a:ext cx="2928184" cy="970619"/>
      </dsp:txXfrm>
    </dsp:sp>
    <dsp:sp modelId="{E93650D3-F8AA-7E4A-A69B-42511559E964}">
      <dsp:nvSpPr>
        <dsp:cNvPr id="0" name=""/>
        <dsp:cNvSpPr/>
      </dsp:nvSpPr>
      <dsp:spPr>
        <a:xfrm>
          <a:off x="17212795" y="8976503"/>
          <a:ext cx="3177712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杰出的人</a:t>
          </a:r>
        </a:p>
      </dsp:txBody>
      <dsp:txXfrm>
        <a:off x="17212795" y="8976503"/>
        <a:ext cx="3177712" cy="97061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9363877" y="5703889"/>
          <a:ext cx="857672" cy="34998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28836" y="0"/>
              </a:lnTo>
              <a:lnTo>
                <a:pt x="428836" y="3499863"/>
              </a:lnTo>
              <a:lnTo>
                <a:pt x="857672" y="349986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B3D75D-1FF8-D443-8462-BFA587E2FF19}">
      <dsp:nvSpPr>
        <dsp:cNvPr id="0" name=""/>
        <dsp:cNvSpPr/>
      </dsp:nvSpPr>
      <dsp:spPr>
        <a:xfrm>
          <a:off x="14127646" y="7154716"/>
          <a:ext cx="857672" cy="9521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28836" y="0"/>
              </a:lnTo>
              <a:lnTo>
                <a:pt x="428836" y="952100"/>
              </a:lnTo>
              <a:lnTo>
                <a:pt x="857672" y="95210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14127646" y="6219298"/>
          <a:ext cx="857672" cy="935417"/>
        </a:xfrm>
        <a:custGeom>
          <a:avLst/>
          <a:gdLst/>
          <a:ahLst/>
          <a:cxnLst/>
          <a:rect l="0" t="0" r="0" b="0"/>
          <a:pathLst>
            <a:path>
              <a:moveTo>
                <a:pt x="0" y="935417"/>
              </a:moveTo>
              <a:lnTo>
                <a:pt x="428836" y="935417"/>
              </a:lnTo>
              <a:lnTo>
                <a:pt x="428836" y="0"/>
              </a:lnTo>
              <a:lnTo>
                <a:pt x="85767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9363877" y="5703889"/>
          <a:ext cx="857672" cy="1450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28836" y="0"/>
              </a:lnTo>
              <a:lnTo>
                <a:pt x="428836" y="1450826"/>
              </a:lnTo>
              <a:lnTo>
                <a:pt x="857672" y="145082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0436F-E906-AD48-BC60-EAE6D74A05A9}">
      <dsp:nvSpPr>
        <dsp:cNvPr id="0" name=""/>
        <dsp:cNvSpPr/>
      </dsp:nvSpPr>
      <dsp:spPr>
        <a:xfrm>
          <a:off x="15141458" y="2501205"/>
          <a:ext cx="857672" cy="1843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28836" y="0"/>
              </a:lnTo>
              <a:lnTo>
                <a:pt x="428836" y="1843995"/>
              </a:lnTo>
              <a:lnTo>
                <a:pt x="857672" y="184399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5141458" y="2455485"/>
          <a:ext cx="8576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5767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5141458" y="657209"/>
          <a:ext cx="857672" cy="1843995"/>
        </a:xfrm>
        <a:custGeom>
          <a:avLst/>
          <a:gdLst/>
          <a:ahLst/>
          <a:cxnLst/>
          <a:rect l="0" t="0" r="0" b="0"/>
          <a:pathLst>
            <a:path>
              <a:moveTo>
                <a:pt x="0" y="1843995"/>
              </a:moveTo>
              <a:lnTo>
                <a:pt x="428836" y="1843995"/>
              </a:lnTo>
              <a:lnTo>
                <a:pt x="428836" y="0"/>
              </a:lnTo>
              <a:lnTo>
                <a:pt x="85767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9363877" y="2501205"/>
          <a:ext cx="857672" cy="3202683"/>
        </a:xfrm>
        <a:custGeom>
          <a:avLst/>
          <a:gdLst/>
          <a:ahLst/>
          <a:cxnLst/>
          <a:rect l="0" t="0" r="0" b="0"/>
          <a:pathLst>
            <a:path>
              <a:moveTo>
                <a:pt x="0" y="3202683"/>
              </a:moveTo>
              <a:lnTo>
                <a:pt x="428836" y="3202683"/>
              </a:lnTo>
              <a:lnTo>
                <a:pt x="428836" y="0"/>
              </a:lnTo>
              <a:lnTo>
                <a:pt x="85767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3561681" y="4379033"/>
          <a:ext cx="5802196" cy="26497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3561681" y="4379033"/>
        <a:ext cx="5802196" cy="2649711"/>
      </dsp:txXfrm>
    </dsp:sp>
    <dsp:sp modelId="{42A5C67A-A6F4-3542-A303-30B8DD65057D}">
      <dsp:nvSpPr>
        <dsp:cNvPr id="0" name=""/>
        <dsp:cNvSpPr/>
      </dsp:nvSpPr>
      <dsp:spPr>
        <a:xfrm>
          <a:off x="10221549" y="1554582"/>
          <a:ext cx="4919908" cy="189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0221549" y="1554582"/>
        <a:ext cx="4919908" cy="1893244"/>
      </dsp:txXfrm>
    </dsp:sp>
    <dsp:sp modelId="{4A29E08D-4DED-CC42-9C06-17045CC662CF}">
      <dsp:nvSpPr>
        <dsp:cNvPr id="0" name=""/>
        <dsp:cNvSpPr/>
      </dsp:nvSpPr>
      <dsp:spPr>
        <a:xfrm>
          <a:off x="15999130" y="3234"/>
          <a:ext cx="4288361" cy="1307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15999130" y="3234"/>
        <a:ext cx="4288361" cy="1307950"/>
      </dsp:txXfrm>
    </dsp:sp>
    <dsp:sp modelId="{BE9B9E0B-EF28-014C-802F-A2AE8458C85F}">
      <dsp:nvSpPr>
        <dsp:cNvPr id="0" name=""/>
        <dsp:cNvSpPr/>
      </dsp:nvSpPr>
      <dsp:spPr>
        <a:xfrm>
          <a:off x="15999130" y="1847230"/>
          <a:ext cx="4288361" cy="1307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15999130" y="1847230"/>
        <a:ext cx="4288361" cy="1307950"/>
      </dsp:txXfrm>
    </dsp:sp>
    <dsp:sp modelId="{D4D184D5-F84D-5E4C-B811-71F07B2B2DBA}">
      <dsp:nvSpPr>
        <dsp:cNvPr id="0" name=""/>
        <dsp:cNvSpPr/>
      </dsp:nvSpPr>
      <dsp:spPr>
        <a:xfrm>
          <a:off x="15999130" y="3691225"/>
          <a:ext cx="4288361" cy="1307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15999130" y="3691225"/>
        <a:ext cx="4288361" cy="1307950"/>
      </dsp:txXfrm>
    </dsp:sp>
    <dsp:sp modelId="{1A63EF55-B5BE-084D-AD0E-4AEAA20BF751}">
      <dsp:nvSpPr>
        <dsp:cNvPr id="0" name=""/>
        <dsp:cNvSpPr/>
      </dsp:nvSpPr>
      <dsp:spPr>
        <a:xfrm>
          <a:off x="10221549" y="6291167"/>
          <a:ext cx="3906097" cy="17270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10221549" y="6291167"/>
        <a:ext cx="3906097" cy="1727096"/>
      </dsp:txXfrm>
    </dsp:sp>
    <dsp:sp modelId="{25F14EB7-6338-6C45-874C-472D5410E015}">
      <dsp:nvSpPr>
        <dsp:cNvPr id="0" name=""/>
        <dsp:cNvSpPr/>
      </dsp:nvSpPr>
      <dsp:spPr>
        <a:xfrm>
          <a:off x="14985319" y="5535221"/>
          <a:ext cx="6773767" cy="13681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14985319" y="5535221"/>
        <a:ext cx="6773767" cy="1368155"/>
      </dsp:txXfrm>
    </dsp:sp>
    <dsp:sp modelId="{F261DBFB-B23B-EA4C-B747-4D3ED5B498FB}">
      <dsp:nvSpPr>
        <dsp:cNvPr id="0" name=""/>
        <dsp:cNvSpPr/>
      </dsp:nvSpPr>
      <dsp:spPr>
        <a:xfrm>
          <a:off x="14985319" y="7439421"/>
          <a:ext cx="6909708" cy="13347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14985319" y="7439421"/>
        <a:ext cx="6909708" cy="1334789"/>
      </dsp:txXfrm>
    </dsp:sp>
    <dsp:sp modelId="{5AABDCEC-010E-E04D-A7AA-316A16777369}">
      <dsp:nvSpPr>
        <dsp:cNvPr id="0" name=""/>
        <dsp:cNvSpPr/>
      </dsp:nvSpPr>
      <dsp:spPr>
        <a:xfrm>
          <a:off x="10221549" y="8554309"/>
          <a:ext cx="3727015" cy="12988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10221549" y="8554309"/>
        <a:ext cx="3727015" cy="1298886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F2004-A2CD-D245-BC32-4EBDD35075E3}">
      <dsp:nvSpPr>
        <dsp:cNvPr id="0" name=""/>
        <dsp:cNvSpPr/>
      </dsp:nvSpPr>
      <dsp:spPr>
        <a:xfrm>
          <a:off x="6083675" y="161714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DC28A-E354-F445-82C3-C6CFFCE3829B}">
      <dsp:nvSpPr>
        <dsp:cNvPr id="0" name=""/>
        <dsp:cNvSpPr/>
      </dsp:nvSpPr>
      <dsp:spPr>
        <a:xfrm>
          <a:off x="6083675" y="157142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3A456C-1A5E-0340-9FE0-02DF2CA9A32E}">
      <dsp:nvSpPr>
        <dsp:cNvPr id="0" name=""/>
        <dsp:cNvSpPr/>
      </dsp:nvSpPr>
      <dsp:spPr>
        <a:xfrm>
          <a:off x="608367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163EA-E261-BF4A-85F6-58877EA8AE53}">
      <dsp:nvSpPr>
        <dsp:cNvPr id="0" name=""/>
        <dsp:cNvSpPr/>
      </dsp:nvSpPr>
      <dsp:spPr>
        <a:xfrm>
          <a:off x="416808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D639C-4B97-2846-8A4D-B3B70DC21234}">
      <dsp:nvSpPr>
        <dsp:cNvPr id="0" name=""/>
        <dsp:cNvSpPr/>
      </dsp:nvSpPr>
      <dsp:spPr>
        <a:xfrm>
          <a:off x="4168085" y="88500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0CD46B-5BDC-0C4B-A110-AE31F6254B9B}">
      <dsp:nvSpPr>
        <dsp:cNvPr id="0" name=""/>
        <dsp:cNvSpPr/>
      </dsp:nvSpPr>
      <dsp:spPr>
        <a:xfrm>
          <a:off x="4168085" y="244309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0ACB0-AF6C-9347-A05A-48AACC02145A}">
      <dsp:nvSpPr>
        <dsp:cNvPr id="0" name=""/>
        <dsp:cNvSpPr/>
      </dsp:nvSpPr>
      <dsp:spPr>
        <a:xfrm>
          <a:off x="1476889" y="422804"/>
          <a:ext cx="2691196" cy="1015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社会基本矛盾及其规律</a:t>
          </a:r>
        </a:p>
      </dsp:txBody>
      <dsp:txXfrm>
        <a:off x="1476889" y="422804"/>
        <a:ext cx="2691196" cy="1015848"/>
      </dsp:txXfrm>
    </dsp:sp>
    <dsp:sp modelId="{45F7F4BB-96D3-4340-BCDB-D66716AF1E4E}">
      <dsp:nvSpPr>
        <dsp:cNvPr id="0" name=""/>
        <dsp:cNvSpPr/>
      </dsp:nvSpPr>
      <dsp:spPr>
        <a:xfrm>
          <a:off x="4487350" y="86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社会的本质</a:t>
          </a:r>
        </a:p>
      </dsp:txBody>
      <dsp:txXfrm>
        <a:off x="4487350" y="869"/>
        <a:ext cx="1596324" cy="486879"/>
      </dsp:txXfrm>
    </dsp:sp>
    <dsp:sp modelId="{AAE5BDC8-AEA7-D340-BB72-32EE89E6BEC2}">
      <dsp:nvSpPr>
        <dsp:cNvPr id="0" name=""/>
        <dsp:cNvSpPr/>
      </dsp:nvSpPr>
      <dsp:spPr>
        <a:xfrm>
          <a:off x="4487350" y="68728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社会矛盾</a:t>
          </a:r>
        </a:p>
      </dsp:txBody>
      <dsp:txXfrm>
        <a:off x="4487350" y="687289"/>
        <a:ext cx="1596324" cy="486879"/>
      </dsp:txXfrm>
    </dsp:sp>
    <dsp:sp modelId="{2FE8B5AC-0206-EC44-A855-FE6850BEBE9D}">
      <dsp:nvSpPr>
        <dsp:cNvPr id="0" name=""/>
        <dsp:cNvSpPr/>
      </dsp:nvSpPr>
      <dsp:spPr>
        <a:xfrm>
          <a:off x="4487350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社会划分</a:t>
          </a:r>
        </a:p>
      </dsp:txBody>
      <dsp:txXfrm>
        <a:off x="4487350" y="1373708"/>
        <a:ext cx="1596324" cy="486879"/>
      </dsp:txXfrm>
    </dsp:sp>
    <dsp:sp modelId="{06945230-D6C8-9140-9379-6A2CA5FF924C}">
      <dsp:nvSpPr>
        <dsp:cNvPr id="0" name=""/>
        <dsp:cNvSpPr/>
      </dsp:nvSpPr>
      <dsp:spPr>
        <a:xfrm>
          <a:off x="6402939" y="687289"/>
          <a:ext cx="1596324" cy="48687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bg1"/>
              </a:solidFill>
            </a:rPr>
            <a:t>生产关系</a:t>
          </a:r>
        </a:p>
      </dsp:txBody>
      <dsp:txXfrm>
        <a:off x="6402939" y="687289"/>
        <a:ext cx="1596324" cy="486879"/>
      </dsp:txXfrm>
    </dsp:sp>
    <dsp:sp modelId="{1197FFB7-1745-8F4B-A4C6-AD5C7A7A2CB7}">
      <dsp:nvSpPr>
        <dsp:cNvPr id="0" name=""/>
        <dsp:cNvSpPr/>
      </dsp:nvSpPr>
      <dsp:spPr>
        <a:xfrm>
          <a:off x="6402939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人的发展</a:t>
          </a:r>
        </a:p>
      </dsp:txBody>
      <dsp:txXfrm>
        <a:off x="6402939" y="1373708"/>
        <a:ext cx="1596324" cy="486879"/>
      </dsp:txXfrm>
    </dsp:sp>
    <dsp:sp modelId="{7118EDF3-BB99-8D46-B87F-4BF2B899D0D4}">
      <dsp:nvSpPr>
        <dsp:cNvPr id="0" name=""/>
        <dsp:cNvSpPr/>
      </dsp:nvSpPr>
      <dsp:spPr>
        <a:xfrm>
          <a:off x="6402939" y="206012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技术</a:t>
          </a:r>
        </a:p>
      </dsp:txBody>
      <dsp:txXfrm>
        <a:off x="6402939" y="2060128"/>
        <a:ext cx="1596324" cy="486879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0C9F9-E3EE-E249-B0F0-5929C88F700F}">
      <dsp:nvSpPr>
        <dsp:cNvPr id="0" name=""/>
        <dsp:cNvSpPr/>
      </dsp:nvSpPr>
      <dsp:spPr>
        <a:xfrm>
          <a:off x="12809381" y="9134458"/>
          <a:ext cx="9800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80035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20CC50-38CB-A545-8102-DC865D2385A6}">
      <dsp:nvSpPr>
        <dsp:cNvPr id="0" name=""/>
        <dsp:cNvSpPr/>
      </dsp:nvSpPr>
      <dsp:spPr>
        <a:xfrm>
          <a:off x="6929167" y="4966025"/>
          <a:ext cx="980035" cy="42141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0017" y="0"/>
              </a:lnTo>
              <a:lnTo>
                <a:pt x="490017" y="4214153"/>
              </a:lnTo>
              <a:lnTo>
                <a:pt x="980035" y="421415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30D14-9361-624A-9589-240C7E06AD90}">
      <dsp:nvSpPr>
        <dsp:cNvPr id="0" name=""/>
        <dsp:cNvSpPr/>
      </dsp:nvSpPr>
      <dsp:spPr>
        <a:xfrm>
          <a:off x="12809381" y="7027382"/>
          <a:ext cx="9800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80035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F7A2A6-C336-4442-B53C-172C496D0FD9}">
      <dsp:nvSpPr>
        <dsp:cNvPr id="0" name=""/>
        <dsp:cNvSpPr/>
      </dsp:nvSpPr>
      <dsp:spPr>
        <a:xfrm>
          <a:off x="6929167" y="4966025"/>
          <a:ext cx="980035" cy="2107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0017" y="0"/>
              </a:lnTo>
              <a:lnTo>
                <a:pt x="490017" y="2107076"/>
              </a:lnTo>
              <a:lnTo>
                <a:pt x="980035" y="210707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1AF70-7FD8-B649-817B-28969442DE32}">
      <dsp:nvSpPr>
        <dsp:cNvPr id="0" name=""/>
        <dsp:cNvSpPr/>
      </dsp:nvSpPr>
      <dsp:spPr>
        <a:xfrm>
          <a:off x="12809381" y="4920305"/>
          <a:ext cx="9800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80035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BBD033-5D7B-6D45-B4E8-ECC03E421BEA}">
      <dsp:nvSpPr>
        <dsp:cNvPr id="0" name=""/>
        <dsp:cNvSpPr/>
      </dsp:nvSpPr>
      <dsp:spPr>
        <a:xfrm>
          <a:off x="6929167" y="4920305"/>
          <a:ext cx="9800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80035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383E5-E5DC-F24F-BA3D-DFC3C041BEDB}">
      <dsp:nvSpPr>
        <dsp:cNvPr id="0" name=""/>
        <dsp:cNvSpPr/>
      </dsp:nvSpPr>
      <dsp:spPr>
        <a:xfrm>
          <a:off x="12809381" y="2813228"/>
          <a:ext cx="9800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80035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D71142-59E8-B64D-8AEF-0BB1FB787A11}">
      <dsp:nvSpPr>
        <dsp:cNvPr id="0" name=""/>
        <dsp:cNvSpPr/>
      </dsp:nvSpPr>
      <dsp:spPr>
        <a:xfrm>
          <a:off x="6929167" y="2858948"/>
          <a:ext cx="980035" cy="2107076"/>
        </a:xfrm>
        <a:custGeom>
          <a:avLst/>
          <a:gdLst/>
          <a:ahLst/>
          <a:cxnLst/>
          <a:rect l="0" t="0" r="0" b="0"/>
          <a:pathLst>
            <a:path>
              <a:moveTo>
                <a:pt x="0" y="2107076"/>
              </a:moveTo>
              <a:lnTo>
                <a:pt x="490017" y="2107076"/>
              </a:lnTo>
              <a:lnTo>
                <a:pt x="490017" y="0"/>
              </a:lnTo>
              <a:lnTo>
                <a:pt x="980035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78227-1A4E-F047-9306-CD46B163B295}">
      <dsp:nvSpPr>
        <dsp:cNvPr id="0" name=""/>
        <dsp:cNvSpPr/>
      </dsp:nvSpPr>
      <dsp:spPr>
        <a:xfrm>
          <a:off x="12965746" y="706152"/>
          <a:ext cx="9800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80035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CB0124-3E2A-314D-B08D-98FE1EEC8E36}">
      <dsp:nvSpPr>
        <dsp:cNvPr id="0" name=""/>
        <dsp:cNvSpPr/>
      </dsp:nvSpPr>
      <dsp:spPr>
        <a:xfrm>
          <a:off x="6929167" y="751872"/>
          <a:ext cx="980035" cy="4214153"/>
        </a:xfrm>
        <a:custGeom>
          <a:avLst/>
          <a:gdLst/>
          <a:ahLst/>
          <a:cxnLst/>
          <a:rect l="0" t="0" r="0" b="0"/>
          <a:pathLst>
            <a:path>
              <a:moveTo>
                <a:pt x="0" y="4214153"/>
              </a:moveTo>
              <a:lnTo>
                <a:pt x="490017" y="4214153"/>
              </a:lnTo>
              <a:lnTo>
                <a:pt x="490017" y="0"/>
              </a:lnTo>
              <a:lnTo>
                <a:pt x="980035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4E53AA-DD35-9B45-BD15-3A638257534B}">
      <dsp:nvSpPr>
        <dsp:cNvPr id="0" name=""/>
        <dsp:cNvSpPr/>
      </dsp:nvSpPr>
      <dsp:spPr>
        <a:xfrm>
          <a:off x="2028989" y="4218748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生产资料</a:t>
          </a:r>
        </a:p>
      </dsp:txBody>
      <dsp:txXfrm>
        <a:off x="2028989" y="4218748"/>
        <a:ext cx="4900178" cy="1494554"/>
      </dsp:txXfrm>
    </dsp:sp>
    <dsp:sp modelId="{7898722C-74F0-2342-BD07-9C175F422881}">
      <dsp:nvSpPr>
        <dsp:cNvPr id="0" name=""/>
        <dsp:cNvSpPr/>
      </dsp:nvSpPr>
      <dsp:spPr>
        <a:xfrm>
          <a:off x="7909203" y="4595"/>
          <a:ext cx="5056542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氏族成员平均所有</a:t>
          </a:r>
        </a:p>
      </dsp:txBody>
      <dsp:txXfrm>
        <a:off x="7909203" y="4595"/>
        <a:ext cx="5056542" cy="1494554"/>
      </dsp:txXfrm>
    </dsp:sp>
    <dsp:sp modelId="{95F27DB4-C96F-B64F-AECC-190F78BF13BE}">
      <dsp:nvSpPr>
        <dsp:cNvPr id="0" name=""/>
        <dsp:cNvSpPr/>
      </dsp:nvSpPr>
      <dsp:spPr>
        <a:xfrm>
          <a:off x="13945781" y="4595"/>
          <a:ext cx="4628365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原始社会</a:t>
          </a:r>
        </a:p>
      </dsp:txBody>
      <dsp:txXfrm>
        <a:off x="13945781" y="4595"/>
        <a:ext cx="4628365" cy="1494554"/>
      </dsp:txXfrm>
    </dsp:sp>
    <dsp:sp modelId="{BDE1C01E-34C1-FA40-9D9D-334EFACAFD36}">
      <dsp:nvSpPr>
        <dsp:cNvPr id="0" name=""/>
        <dsp:cNvSpPr/>
      </dsp:nvSpPr>
      <dsp:spPr>
        <a:xfrm>
          <a:off x="7909203" y="2111671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奴隶主所有</a:t>
          </a:r>
        </a:p>
      </dsp:txBody>
      <dsp:txXfrm>
        <a:off x="7909203" y="2111671"/>
        <a:ext cx="4900178" cy="1494554"/>
      </dsp:txXfrm>
    </dsp:sp>
    <dsp:sp modelId="{8867B3C9-0FE3-5D4D-B635-4118FA44BBD5}">
      <dsp:nvSpPr>
        <dsp:cNvPr id="0" name=""/>
        <dsp:cNvSpPr/>
      </dsp:nvSpPr>
      <dsp:spPr>
        <a:xfrm>
          <a:off x="13789417" y="2111671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奴隶社会</a:t>
          </a:r>
        </a:p>
      </dsp:txBody>
      <dsp:txXfrm>
        <a:off x="13789417" y="2111671"/>
        <a:ext cx="4900178" cy="1494554"/>
      </dsp:txXfrm>
    </dsp:sp>
    <dsp:sp modelId="{F4458596-6229-8D4A-9A5D-46C310834EB1}">
      <dsp:nvSpPr>
        <dsp:cNvPr id="0" name=""/>
        <dsp:cNvSpPr/>
      </dsp:nvSpPr>
      <dsp:spPr>
        <a:xfrm>
          <a:off x="7909203" y="4218748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地主所有</a:t>
          </a:r>
        </a:p>
      </dsp:txBody>
      <dsp:txXfrm>
        <a:off x="7909203" y="4218748"/>
        <a:ext cx="4900178" cy="1494554"/>
      </dsp:txXfrm>
    </dsp:sp>
    <dsp:sp modelId="{909A5332-64BA-A748-8E3A-5DCBC147E04A}">
      <dsp:nvSpPr>
        <dsp:cNvPr id="0" name=""/>
        <dsp:cNvSpPr/>
      </dsp:nvSpPr>
      <dsp:spPr>
        <a:xfrm>
          <a:off x="13789417" y="4218748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封建社会</a:t>
          </a:r>
        </a:p>
      </dsp:txBody>
      <dsp:txXfrm>
        <a:off x="13789417" y="4218748"/>
        <a:ext cx="4900178" cy="1494554"/>
      </dsp:txXfrm>
    </dsp:sp>
    <dsp:sp modelId="{B5E5B870-2DFB-8A4E-8ADD-646F73AAFE0E}">
      <dsp:nvSpPr>
        <dsp:cNvPr id="0" name=""/>
        <dsp:cNvSpPr/>
      </dsp:nvSpPr>
      <dsp:spPr>
        <a:xfrm>
          <a:off x="7909203" y="6325824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资本家所有</a:t>
          </a:r>
        </a:p>
      </dsp:txBody>
      <dsp:txXfrm>
        <a:off x="7909203" y="6325824"/>
        <a:ext cx="4900178" cy="1494554"/>
      </dsp:txXfrm>
    </dsp:sp>
    <dsp:sp modelId="{F64C7F99-DDF7-664D-B66B-C0DA400BA82C}">
      <dsp:nvSpPr>
        <dsp:cNvPr id="0" name=""/>
        <dsp:cNvSpPr/>
      </dsp:nvSpPr>
      <dsp:spPr>
        <a:xfrm>
          <a:off x="13789417" y="6325824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资本主义社会</a:t>
          </a:r>
        </a:p>
      </dsp:txBody>
      <dsp:txXfrm>
        <a:off x="13789417" y="6325824"/>
        <a:ext cx="4900178" cy="1494554"/>
      </dsp:txXfrm>
    </dsp:sp>
    <dsp:sp modelId="{4B323F79-ECE5-A54E-9550-0B6C7A960AE0}">
      <dsp:nvSpPr>
        <dsp:cNvPr id="0" name=""/>
        <dsp:cNvSpPr/>
      </dsp:nvSpPr>
      <dsp:spPr>
        <a:xfrm>
          <a:off x="7909203" y="8432901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全社会共有</a:t>
          </a:r>
        </a:p>
      </dsp:txBody>
      <dsp:txXfrm>
        <a:off x="7909203" y="8432901"/>
        <a:ext cx="4900178" cy="1494554"/>
      </dsp:txXfrm>
    </dsp:sp>
    <dsp:sp modelId="{40215DEE-758C-CA40-8113-F2485D98FD6F}">
      <dsp:nvSpPr>
        <dsp:cNvPr id="0" name=""/>
        <dsp:cNvSpPr/>
      </dsp:nvSpPr>
      <dsp:spPr>
        <a:xfrm>
          <a:off x="13789417" y="8432901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共产主义社会</a:t>
          </a:r>
        </a:p>
      </dsp:txBody>
      <dsp:txXfrm>
        <a:off x="13789417" y="8432901"/>
        <a:ext cx="4900178" cy="1494554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F2004-A2CD-D245-BC32-4EBDD35075E3}">
      <dsp:nvSpPr>
        <dsp:cNvPr id="0" name=""/>
        <dsp:cNvSpPr/>
      </dsp:nvSpPr>
      <dsp:spPr>
        <a:xfrm>
          <a:off x="6083675" y="161714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DC28A-E354-F445-82C3-C6CFFCE3829B}">
      <dsp:nvSpPr>
        <dsp:cNvPr id="0" name=""/>
        <dsp:cNvSpPr/>
      </dsp:nvSpPr>
      <dsp:spPr>
        <a:xfrm>
          <a:off x="6083675" y="157142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3A456C-1A5E-0340-9FE0-02DF2CA9A32E}">
      <dsp:nvSpPr>
        <dsp:cNvPr id="0" name=""/>
        <dsp:cNvSpPr/>
      </dsp:nvSpPr>
      <dsp:spPr>
        <a:xfrm>
          <a:off x="608367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163EA-E261-BF4A-85F6-58877EA8AE53}">
      <dsp:nvSpPr>
        <dsp:cNvPr id="0" name=""/>
        <dsp:cNvSpPr/>
      </dsp:nvSpPr>
      <dsp:spPr>
        <a:xfrm>
          <a:off x="416808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D639C-4B97-2846-8A4D-B3B70DC21234}">
      <dsp:nvSpPr>
        <dsp:cNvPr id="0" name=""/>
        <dsp:cNvSpPr/>
      </dsp:nvSpPr>
      <dsp:spPr>
        <a:xfrm>
          <a:off x="4168085" y="88500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0CD46B-5BDC-0C4B-A110-AE31F6254B9B}">
      <dsp:nvSpPr>
        <dsp:cNvPr id="0" name=""/>
        <dsp:cNvSpPr/>
      </dsp:nvSpPr>
      <dsp:spPr>
        <a:xfrm>
          <a:off x="4168085" y="244309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0ACB0-AF6C-9347-A05A-48AACC02145A}">
      <dsp:nvSpPr>
        <dsp:cNvPr id="0" name=""/>
        <dsp:cNvSpPr/>
      </dsp:nvSpPr>
      <dsp:spPr>
        <a:xfrm>
          <a:off x="1476889" y="422804"/>
          <a:ext cx="2691196" cy="1015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社会基本矛盾及其规律</a:t>
          </a:r>
        </a:p>
      </dsp:txBody>
      <dsp:txXfrm>
        <a:off x="1476889" y="422804"/>
        <a:ext cx="2691196" cy="1015848"/>
      </dsp:txXfrm>
    </dsp:sp>
    <dsp:sp modelId="{45F7F4BB-96D3-4340-BCDB-D66716AF1E4E}">
      <dsp:nvSpPr>
        <dsp:cNvPr id="0" name=""/>
        <dsp:cNvSpPr/>
      </dsp:nvSpPr>
      <dsp:spPr>
        <a:xfrm>
          <a:off x="4487350" y="86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社会的本质</a:t>
          </a:r>
        </a:p>
      </dsp:txBody>
      <dsp:txXfrm>
        <a:off x="4487350" y="869"/>
        <a:ext cx="1596324" cy="486879"/>
      </dsp:txXfrm>
    </dsp:sp>
    <dsp:sp modelId="{AAE5BDC8-AEA7-D340-BB72-32EE89E6BEC2}">
      <dsp:nvSpPr>
        <dsp:cNvPr id="0" name=""/>
        <dsp:cNvSpPr/>
      </dsp:nvSpPr>
      <dsp:spPr>
        <a:xfrm>
          <a:off x="4487350" y="68728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社会矛盾</a:t>
          </a:r>
        </a:p>
      </dsp:txBody>
      <dsp:txXfrm>
        <a:off x="4487350" y="687289"/>
        <a:ext cx="1596324" cy="486879"/>
      </dsp:txXfrm>
    </dsp:sp>
    <dsp:sp modelId="{2FE8B5AC-0206-EC44-A855-FE6850BEBE9D}">
      <dsp:nvSpPr>
        <dsp:cNvPr id="0" name=""/>
        <dsp:cNvSpPr/>
      </dsp:nvSpPr>
      <dsp:spPr>
        <a:xfrm>
          <a:off x="4487350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社会划分</a:t>
          </a:r>
        </a:p>
      </dsp:txBody>
      <dsp:txXfrm>
        <a:off x="4487350" y="1373708"/>
        <a:ext cx="1596324" cy="486879"/>
      </dsp:txXfrm>
    </dsp:sp>
    <dsp:sp modelId="{06945230-D6C8-9140-9379-6A2CA5FF924C}">
      <dsp:nvSpPr>
        <dsp:cNvPr id="0" name=""/>
        <dsp:cNvSpPr/>
      </dsp:nvSpPr>
      <dsp:spPr>
        <a:xfrm>
          <a:off x="6402939" y="687289"/>
          <a:ext cx="1596324" cy="48687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bg1"/>
              </a:solidFill>
            </a:rPr>
            <a:t>生产关系</a:t>
          </a:r>
        </a:p>
      </dsp:txBody>
      <dsp:txXfrm>
        <a:off x="6402939" y="687289"/>
        <a:ext cx="1596324" cy="486879"/>
      </dsp:txXfrm>
    </dsp:sp>
    <dsp:sp modelId="{1197FFB7-1745-8F4B-A4C6-AD5C7A7A2CB7}">
      <dsp:nvSpPr>
        <dsp:cNvPr id="0" name=""/>
        <dsp:cNvSpPr/>
      </dsp:nvSpPr>
      <dsp:spPr>
        <a:xfrm>
          <a:off x="6402939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人的发展</a:t>
          </a:r>
        </a:p>
      </dsp:txBody>
      <dsp:txXfrm>
        <a:off x="6402939" y="1373708"/>
        <a:ext cx="1596324" cy="486879"/>
      </dsp:txXfrm>
    </dsp:sp>
    <dsp:sp modelId="{7118EDF3-BB99-8D46-B87F-4BF2B899D0D4}">
      <dsp:nvSpPr>
        <dsp:cNvPr id="0" name=""/>
        <dsp:cNvSpPr/>
      </dsp:nvSpPr>
      <dsp:spPr>
        <a:xfrm>
          <a:off x="6402939" y="206012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/>
            <a:t>技术</a:t>
          </a:r>
        </a:p>
      </dsp:txBody>
      <dsp:txXfrm>
        <a:off x="6402939" y="2060128"/>
        <a:ext cx="1596324" cy="486879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F2004-A2CD-D245-BC32-4EBDD35075E3}">
      <dsp:nvSpPr>
        <dsp:cNvPr id="0" name=""/>
        <dsp:cNvSpPr/>
      </dsp:nvSpPr>
      <dsp:spPr>
        <a:xfrm>
          <a:off x="6083675" y="161714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DC28A-E354-F445-82C3-C6CFFCE3829B}">
      <dsp:nvSpPr>
        <dsp:cNvPr id="0" name=""/>
        <dsp:cNvSpPr/>
      </dsp:nvSpPr>
      <dsp:spPr>
        <a:xfrm>
          <a:off x="6083675" y="157142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3A456C-1A5E-0340-9FE0-02DF2CA9A32E}">
      <dsp:nvSpPr>
        <dsp:cNvPr id="0" name=""/>
        <dsp:cNvSpPr/>
      </dsp:nvSpPr>
      <dsp:spPr>
        <a:xfrm>
          <a:off x="608367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163EA-E261-BF4A-85F6-58877EA8AE53}">
      <dsp:nvSpPr>
        <dsp:cNvPr id="0" name=""/>
        <dsp:cNvSpPr/>
      </dsp:nvSpPr>
      <dsp:spPr>
        <a:xfrm>
          <a:off x="416808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D639C-4B97-2846-8A4D-B3B70DC21234}">
      <dsp:nvSpPr>
        <dsp:cNvPr id="0" name=""/>
        <dsp:cNvSpPr/>
      </dsp:nvSpPr>
      <dsp:spPr>
        <a:xfrm>
          <a:off x="4168085" y="88500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0CD46B-5BDC-0C4B-A110-AE31F6254B9B}">
      <dsp:nvSpPr>
        <dsp:cNvPr id="0" name=""/>
        <dsp:cNvSpPr/>
      </dsp:nvSpPr>
      <dsp:spPr>
        <a:xfrm>
          <a:off x="4168085" y="244309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0ACB0-AF6C-9347-A05A-48AACC02145A}">
      <dsp:nvSpPr>
        <dsp:cNvPr id="0" name=""/>
        <dsp:cNvSpPr/>
      </dsp:nvSpPr>
      <dsp:spPr>
        <a:xfrm>
          <a:off x="1476889" y="422804"/>
          <a:ext cx="2691196" cy="1015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社会基本矛盾及其规律</a:t>
          </a:r>
        </a:p>
      </dsp:txBody>
      <dsp:txXfrm>
        <a:off x="1476889" y="422804"/>
        <a:ext cx="2691196" cy="1015848"/>
      </dsp:txXfrm>
    </dsp:sp>
    <dsp:sp modelId="{45F7F4BB-96D3-4340-BCDB-D66716AF1E4E}">
      <dsp:nvSpPr>
        <dsp:cNvPr id="0" name=""/>
        <dsp:cNvSpPr/>
      </dsp:nvSpPr>
      <dsp:spPr>
        <a:xfrm>
          <a:off x="4487350" y="86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社会的本质</a:t>
          </a:r>
        </a:p>
      </dsp:txBody>
      <dsp:txXfrm>
        <a:off x="4487350" y="869"/>
        <a:ext cx="1596324" cy="486879"/>
      </dsp:txXfrm>
    </dsp:sp>
    <dsp:sp modelId="{AAE5BDC8-AEA7-D340-BB72-32EE89E6BEC2}">
      <dsp:nvSpPr>
        <dsp:cNvPr id="0" name=""/>
        <dsp:cNvSpPr/>
      </dsp:nvSpPr>
      <dsp:spPr>
        <a:xfrm>
          <a:off x="4487350" y="68728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社会矛盾</a:t>
          </a:r>
        </a:p>
      </dsp:txBody>
      <dsp:txXfrm>
        <a:off x="4487350" y="687289"/>
        <a:ext cx="1596324" cy="486879"/>
      </dsp:txXfrm>
    </dsp:sp>
    <dsp:sp modelId="{2FE8B5AC-0206-EC44-A855-FE6850BEBE9D}">
      <dsp:nvSpPr>
        <dsp:cNvPr id="0" name=""/>
        <dsp:cNvSpPr/>
      </dsp:nvSpPr>
      <dsp:spPr>
        <a:xfrm>
          <a:off x="4487350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社会划分</a:t>
          </a:r>
        </a:p>
      </dsp:txBody>
      <dsp:txXfrm>
        <a:off x="4487350" y="1373708"/>
        <a:ext cx="1596324" cy="486879"/>
      </dsp:txXfrm>
    </dsp:sp>
    <dsp:sp modelId="{06945230-D6C8-9140-9379-6A2CA5FF924C}">
      <dsp:nvSpPr>
        <dsp:cNvPr id="0" name=""/>
        <dsp:cNvSpPr/>
      </dsp:nvSpPr>
      <dsp:spPr>
        <a:xfrm>
          <a:off x="6402939" y="687289"/>
          <a:ext cx="1596324" cy="48687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</a:rPr>
            <a:t>生产关系</a:t>
          </a:r>
        </a:p>
      </dsp:txBody>
      <dsp:txXfrm>
        <a:off x="6402939" y="687289"/>
        <a:ext cx="1596324" cy="486879"/>
      </dsp:txXfrm>
    </dsp:sp>
    <dsp:sp modelId="{1197FFB7-1745-8F4B-A4C6-AD5C7A7A2CB7}">
      <dsp:nvSpPr>
        <dsp:cNvPr id="0" name=""/>
        <dsp:cNvSpPr/>
      </dsp:nvSpPr>
      <dsp:spPr>
        <a:xfrm>
          <a:off x="6402939" y="1373708"/>
          <a:ext cx="1596324" cy="48687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bg1"/>
              </a:solidFill>
            </a:rPr>
            <a:t>人的发展</a:t>
          </a:r>
        </a:p>
      </dsp:txBody>
      <dsp:txXfrm>
        <a:off x="6402939" y="1373708"/>
        <a:ext cx="1596324" cy="486879"/>
      </dsp:txXfrm>
    </dsp:sp>
    <dsp:sp modelId="{7118EDF3-BB99-8D46-B87F-4BF2B899D0D4}">
      <dsp:nvSpPr>
        <dsp:cNvPr id="0" name=""/>
        <dsp:cNvSpPr/>
      </dsp:nvSpPr>
      <dsp:spPr>
        <a:xfrm>
          <a:off x="6402939" y="206012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/>
            <a:t>技术</a:t>
          </a:r>
        </a:p>
      </dsp:txBody>
      <dsp:txXfrm>
        <a:off x="6402939" y="2060128"/>
        <a:ext cx="1596324" cy="486879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34531-389A-4B49-B326-5E65DD8524C4}">
      <dsp:nvSpPr>
        <dsp:cNvPr id="0" name=""/>
        <dsp:cNvSpPr/>
      </dsp:nvSpPr>
      <dsp:spPr>
        <a:xfrm>
          <a:off x="2090682" y="1020725"/>
          <a:ext cx="420960" cy="702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2245" y="0"/>
              </a:lnTo>
              <a:lnTo>
                <a:pt x="212245" y="702434"/>
              </a:lnTo>
              <a:lnTo>
                <a:pt x="420960" y="7024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BF05F6-76A2-8641-A751-A87C1918463B}">
      <dsp:nvSpPr>
        <dsp:cNvPr id="0" name=""/>
        <dsp:cNvSpPr/>
      </dsp:nvSpPr>
      <dsp:spPr>
        <a:xfrm>
          <a:off x="2090682" y="571987"/>
          <a:ext cx="417430" cy="448737"/>
        </a:xfrm>
        <a:custGeom>
          <a:avLst/>
          <a:gdLst/>
          <a:ahLst/>
          <a:cxnLst/>
          <a:rect l="0" t="0" r="0" b="0"/>
          <a:pathLst>
            <a:path>
              <a:moveTo>
                <a:pt x="0" y="448737"/>
              </a:moveTo>
              <a:lnTo>
                <a:pt x="208715" y="448737"/>
              </a:lnTo>
              <a:lnTo>
                <a:pt x="208715" y="0"/>
              </a:lnTo>
              <a:lnTo>
                <a:pt x="4174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CA2993-637D-ED4B-BB8F-346DD1FFF474}">
      <dsp:nvSpPr>
        <dsp:cNvPr id="0" name=""/>
        <dsp:cNvSpPr/>
      </dsp:nvSpPr>
      <dsp:spPr>
        <a:xfrm>
          <a:off x="3530" y="702434"/>
          <a:ext cx="2087152" cy="6365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3530" y="702434"/>
        <a:ext cx="2087152" cy="636581"/>
      </dsp:txXfrm>
    </dsp:sp>
    <dsp:sp modelId="{86CA5234-4F2A-4840-8EEB-56CF343CEFFE}">
      <dsp:nvSpPr>
        <dsp:cNvPr id="0" name=""/>
        <dsp:cNvSpPr/>
      </dsp:nvSpPr>
      <dsp:spPr>
        <a:xfrm>
          <a:off x="2508112" y="253697"/>
          <a:ext cx="2087152" cy="6365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划分方式</a:t>
          </a:r>
        </a:p>
      </dsp:txBody>
      <dsp:txXfrm>
        <a:off x="2508112" y="253697"/>
        <a:ext cx="2087152" cy="636581"/>
      </dsp:txXfrm>
    </dsp:sp>
    <dsp:sp modelId="{F8620CB5-7A23-FD43-ACFA-1F5109B4C9C8}">
      <dsp:nvSpPr>
        <dsp:cNvPr id="0" name=""/>
        <dsp:cNvSpPr/>
      </dsp:nvSpPr>
      <dsp:spPr>
        <a:xfrm>
          <a:off x="2511642" y="1404869"/>
          <a:ext cx="3149930" cy="63658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社会形态发展特点</a:t>
          </a:r>
        </a:p>
      </dsp:txBody>
      <dsp:txXfrm>
        <a:off x="2511642" y="1404869"/>
        <a:ext cx="3149930" cy="6365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34531-389A-4B49-B326-5E65DD8524C4}">
      <dsp:nvSpPr>
        <dsp:cNvPr id="0" name=""/>
        <dsp:cNvSpPr/>
      </dsp:nvSpPr>
      <dsp:spPr>
        <a:xfrm>
          <a:off x="2090682" y="1020725"/>
          <a:ext cx="420960" cy="702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2245" y="0"/>
              </a:lnTo>
              <a:lnTo>
                <a:pt x="212245" y="702434"/>
              </a:lnTo>
              <a:lnTo>
                <a:pt x="420960" y="7024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BF05F6-76A2-8641-A751-A87C1918463B}">
      <dsp:nvSpPr>
        <dsp:cNvPr id="0" name=""/>
        <dsp:cNvSpPr/>
      </dsp:nvSpPr>
      <dsp:spPr>
        <a:xfrm>
          <a:off x="2090682" y="571987"/>
          <a:ext cx="417430" cy="448737"/>
        </a:xfrm>
        <a:custGeom>
          <a:avLst/>
          <a:gdLst/>
          <a:ahLst/>
          <a:cxnLst/>
          <a:rect l="0" t="0" r="0" b="0"/>
          <a:pathLst>
            <a:path>
              <a:moveTo>
                <a:pt x="0" y="448737"/>
              </a:moveTo>
              <a:lnTo>
                <a:pt x="208715" y="448737"/>
              </a:lnTo>
              <a:lnTo>
                <a:pt x="208715" y="0"/>
              </a:lnTo>
              <a:lnTo>
                <a:pt x="4174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CA2993-637D-ED4B-BB8F-346DD1FFF474}">
      <dsp:nvSpPr>
        <dsp:cNvPr id="0" name=""/>
        <dsp:cNvSpPr/>
      </dsp:nvSpPr>
      <dsp:spPr>
        <a:xfrm>
          <a:off x="3530" y="702434"/>
          <a:ext cx="2087152" cy="6365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3530" y="702434"/>
        <a:ext cx="2087152" cy="636581"/>
      </dsp:txXfrm>
    </dsp:sp>
    <dsp:sp modelId="{86CA5234-4F2A-4840-8EEB-56CF343CEFFE}">
      <dsp:nvSpPr>
        <dsp:cNvPr id="0" name=""/>
        <dsp:cNvSpPr/>
      </dsp:nvSpPr>
      <dsp:spPr>
        <a:xfrm>
          <a:off x="2508112" y="253697"/>
          <a:ext cx="2087152" cy="6365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划分方式</a:t>
          </a:r>
        </a:p>
      </dsp:txBody>
      <dsp:txXfrm>
        <a:off x="2508112" y="253697"/>
        <a:ext cx="2087152" cy="636581"/>
      </dsp:txXfrm>
    </dsp:sp>
    <dsp:sp modelId="{F8620CB5-7A23-FD43-ACFA-1F5109B4C9C8}">
      <dsp:nvSpPr>
        <dsp:cNvPr id="0" name=""/>
        <dsp:cNvSpPr/>
      </dsp:nvSpPr>
      <dsp:spPr>
        <a:xfrm>
          <a:off x="2511642" y="1404869"/>
          <a:ext cx="3149930" cy="63658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社会形态发展特点</a:t>
          </a:r>
        </a:p>
      </dsp:txBody>
      <dsp:txXfrm>
        <a:off x="2511642" y="1404869"/>
        <a:ext cx="3149930" cy="636581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34531-389A-4B49-B326-5E65DD8524C4}">
      <dsp:nvSpPr>
        <dsp:cNvPr id="0" name=""/>
        <dsp:cNvSpPr/>
      </dsp:nvSpPr>
      <dsp:spPr>
        <a:xfrm>
          <a:off x="13889684" y="9542804"/>
          <a:ext cx="752041" cy="808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6020" y="0"/>
              </a:lnTo>
              <a:lnTo>
                <a:pt x="376020" y="808444"/>
              </a:lnTo>
              <a:lnTo>
                <a:pt x="752041" y="80844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BF05F6-76A2-8641-A751-A87C1918463B}">
      <dsp:nvSpPr>
        <dsp:cNvPr id="0" name=""/>
        <dsp:cNvSpPr/>
      </dsp:nvSpPr>
      <dsp:spPr>
        <a:xfrm>
          <a:off x="13889684" y="8734360"/>
          <a:ext cx="752041" cy="808444"/>
        </a:xfrm>
        <a:custGeom>
          <a:avLst/>
          <a:gdLst/>
          <a:ahLst/>
          <a:cxnLst/>
          <a:rect l="0" t="0" r="0" b="0"/>
          <a:pathLst>
            <a:path>
              <a:moveTo>
                <a:pt x="0" y="808444"/>
              </a:moveTo>
              <a:lnTo>
                <a:pt x="376020" y="808444"/>
              </a:lnTo>
              <a:lnTo>
                <a:pt x="376020" y="0"/>
              </a:lnTo>
              <a:lnTo>
                <a:pt x="75204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C76AB-212F-8940-888B-CD4C9FC59450}">
      <dsp:nvSpPr>
        <dsp:cNvPr id="0" name=""/>
        <dsp:cNvSpPr/>
      </dsp:nvSpPr>
      <dsp:spPr>
        <a:xfrm>
          <a:off x="9145733" y="5843619"/>
          <a:ext cx="752041" cy="3699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6020" y="0"/>
              </a:lnTo>
              <a:lnTo>
                <a:pt x="376020" y="3699184"/>
              </a:lnTo>
              <a:lnTo>
                <a:pt x="752041" y="369918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B3D75D-1FF8-D443-8462-BFA587E2FF19}">
      <dsp:nvSpPr>
        <dsp:cNvPr id="0" name=""/>
        <dsp:cNvSpPr/>
      </dsp:nvSpPr>
      <dsp:spPr>
        <a:xfrm>
          <a:off x="13322796" y="6270865"/>
          <a:ext cx="752041" cy="834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6020" y="0"/>
              </a:lnTo>
              <a:lnTo>
                <a:pt x="376020" y="834839"/>
              </a:lnTo>
              <a:lnTo>
                <a:pt x="752041" y="83483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13322796" y="5450654"/>
          <a:ext cx="752041" cy="820211"/>
        </a:xfrm>
        <a:custGeom>
          <a:avLst/>
          <a:gdLst/>
          <a:ahLst/>
          <a:cxnLst/>
          <a:rect l="0" t="0" r="0" b="0"/>
          <a:pathLst>
            <a:path>
              <a:moveTo>
                <a:pt x="0" y="820211"/>
              </a:moveTo>
              <a:lnTo>
                <a:pt x="376020" y="820211"/>
              </a:lnTo>
              <a:lnTo>
                <a:pt x="376020" y="0"/>
              </a:lnTo>
              <a:lnTo>
                <a:pt x="75204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9145733" y="5843619"/>
          <a:ext cx="752041" cy="427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6020" y="0"/>
              </a:lnTo>
              <a:lnTo>
                <a:pt x="376020" y="427245"/>
              </a:lnTo>
              <a:lnTo>
                <a:pt x="752041" y="42724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0436F-E906-AD48-BC60-EAE6D74A05A9}">
      <dsp:nvSpPr>
        <dsp:cNvPr id="0" name=""/>
        <dsp:cNvSpPr/>
      </dsp:nvSpPr>
      <dsp:spPr>
        <a:xfrm>
          <a:off x="14211746" y="2190481"/>
          <a:ext cx="752041" cy="1616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6020" y="0"/>
              </a:lnTo>
              <a:lnTo>
                <a:pt x="376020" y="1616888"/>
              </a:lnTo>
              <a:lnTo>
                <a:pt x="752041" y="161688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4211746" y="2144761"/>
          <a:ext cx="7520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5204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4211746" y="573592"/>
          <a:ext cx="752041" cy="1616888"/>
        </a:xfrm>
        <a:custGeom>
          <a:avLst/>
          <a:gdLst/>
          <a:ahLst/>
          <a:cxnLst/>
          <a:rect l="0" t="0" r="0" b="0"/>
          <a:pathLst>
            <a:path>
              <a:moveTo>
                <a:pt x="0" y="1616888"/>
              </a:moveTo>
              <a:lnTo>
                <a:pt x="376020" y="1616888"/>
              </a:lnTo>
              <a:lnTo>
                <a:pt x="376020" y="0"/>
              </a:lnTo>
              <a:lnTo>
                <a:pt x="75204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9145733" y="2190481"/>
          <a:ext cx="752041" cy="3653138"/>
        </a:xfrm>
        <a:custGeom>
          <a:avLst/>
          <a:gdLst/>
          <a:ahLst/>
          <a:cxnLst/>
          <a:rect l="0" t="0" r="0" b="0"/>
          <a:pathLst>
            <a:path>
              <a:moveTo>
                <a:pt x="0" y="3653138"/>
              </a:moveTo>
              <a:lnTo>
                <a:pt x="376020" y="3653138"/>
              </a:lnTo>
              <a:lnTo>
                <a:pt x="376020" y="0"/>
              </a:lnTo>
              <a:lnTo>
                <a:pt x="75204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58136" y="4681933"/>
          <a:ext cx="5087596" cy="23233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</a:p>
      </dsp:txBody>
      <dsp:txXfrm>
        <a:off x="4058136" y="4681933"/>
        <a:ext cx="5087596" cy="2323372"/>
      </dsp:txXfrm>
    </dsp:sp>
    <dsp:sp modelId="{42A5C67A-A6F4-3542-A303-30B8DD65057D}">
      <dsp:nvSpPr>
        <dsp:cNvPr id="0" name=""/>
        <dsp:cNvSpPr/>
      </dsp:nvSpPr>
      <dsp:spPr>
        <a:xfrm>
          <a:off x="9897774" y="1360445"/>
          <a:ext cx="4313971" cy="1660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9897774" y="1360445"/>
        <a:ext cx="4313971" cy="1660072"/>
      </dsp:txXfrm>
    </dsp:sp>
    <dsp:sp modelId="{4A29E08D-4DED-CC42-9C06-17045CC662CF}">
      <dsp:nvSpPr>
        <dsp:cNvPr id="0" name=""/>
        <dsp:cNvSpPr/>
      </dsp:nvSpPr>
      <dsp:spPr>
        <a:xfrm>
          <a:off x="14963787" y="161"/>
          <a:ext cx="3760206" cy="1146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</a:p>
      </dsp:txBody>
      <dsp:txXfrm>
        <a:off x="14963787" y="161"/>
        <a:ext cx="3760206" cy="1146862"/>
      </dsp:txXfrm>
    </dsp:sp>
    <dsp:sp modelId="{BE9B9E0B-EF28-014C-802F-A2AE8458C85F}">
      <dsp:nvSpPr>
        <dsp:cNvPr id="0" name=""/>
        <dsp:cNvSpPr/>
      </dsp:nvSpPr>
      <dsp:spPr>
        <a:xfrm>
          <a:off x="14963787" y="1617050"/>
          <a:ext cx="3760206" cy="1146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</a:p>
      </dsp:txBody>
      <dsp:txXfrm>
        <a:off x="14963787" y="1617050"/>
        <a:ext cx="3760206" cy="1146862"/>
      </dsp:txXfrm>
    </dsp:sp>
    <dsp:sp modelId="{D4D184D5-F84D-5E4C-B811-71F07B2B2DBA}">
      <dsp:nvSpPr>
        <dsp:cNvPr id="0" name=""/>
        <dsp:cNvSpPr/>
      </dsp:nvSpPr>
      <dsp:spPr>
        <a:xfrm>
          <a:off x="14963787" y="3233938"/>
          <a:ext cx="3760206" cy="1146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14963787" y="3233938"/>
        <a:ext cx="3760206" cy="1146862"/>
      </dsp:txXfrm>
    </dsp:sp>
    <dsp:sp modelId="{1A63EF55-B5BE-084D-AD0E-4AEAA20BF751}">
      <dsp:nvSpPr>
        <dsp:cNvPr id="0" name=""/>
        <dsp:cNvSpPr/>
      </dsp:nvSpPr>
      <dsp:spPr>
        <a:xfrm>
          <a:off x="9897774" y="5513672"/>
          <a:ext cx="3425021" cy="15143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</a:p>
      </dsp:txBody>
      <dsp:txXfrm>
        <a:off x="9897774" y="5513672"/>
        <a:ext cx="3425021" cy="1514386"/>
      </dsp:txXfrm>
    </dsp:sp>
    <dsp:sp modelId="{25F14EB7-6338-6C45-874C-472D5410E015}">
      <dsp:nvSpPr>
        <dsp:cNvPr id="0" name=""/>
        <dsp:cNvSpPr/>
      </dsp:nvSpPr>
      <dsp:spPr>
        <a:xfrm>
          <a:off x="14074837" y="4850827"/>
          <a:ext cx="5939509" cy="11996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14074837" y="4850827"/>
        <a:ext cx="5939509" cy="1199653"/>
      </dsp:txXfrm>
    </dsp:sp>
    <dsp:sp modelId="{F261DBFB-B23B-EA4C-B747-4D3ED5B498FB}">
      <dsp:nvSpPr>
        <dsp:cNvPr id="0" name=""/>
        <dsp:cNvSpPr/>
      </dsp:nvSpPr>
      <dsp:spPr>
        <a:xfrm>
          <a:off x="14074837" y="6520506"/>
          <a:ext cx="5928115" cy="11703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14074837" y="6520506"/>
        <a:ext cx="5928115" cy="1170396"/>
      </dsp:txXfrm>
    </dsp:sp>
    <dsp:sp modelId="{5AABDCEC-010E-E04D-A7AA-316A16777369}">
      <dsp:nvSpPr>
        <dsp:cNvPr id="0" name=""/>
        <dsp:cNvSpPr/>
      </dsp:nvSpPr>
      <dsp:spPr>
        <a:xfrm>
          <a:off x="9897774" y="8758814"/>
          <a:ext cx="3991910" cy="15679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</a:p>
      </dsp:txBody>
      <dsp:txXfrm>
        <a:off x="9897774" y="8758814"/>
        <a:ext cx="3991910" cy="1567979"/>
      </dsp:txXfrm>
    </dsp:sp>
    <dsp:sp modelId="{86CA5234-4F2A-4840-8EEB-56CF343CEFFE}">
      <dsp:nvSpPr>
        <dsp:cNvPr id="0" name=""/>
        <dsp:cNvSpPr/>
      </dsp:nvSpPr>
      <dsp:spPr>
        <a:xfrm>
          <a:off x="14641726" y="8160928"/>
          <a:ext cx="3760206" cy="1146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划分方式</a:t>
          </a:r>
        </a:p>
      </dsp:txBody>
      <dsp:txXfrm>
        <a:off x="14641726" y="8160928"/>
        <a:ext cx="3760206" cy="1146862"/>
      </dsp:txXfrm>
    </dsp:sp>
    <dsp:sp modelId="{F8620CB5-7A23-FD43-ACFA-1F5109B4C9C8}">
      <dsp:nvSpPr>
        <dsp:cNvPr id="0" name=""/>
        <dsp:cNvSpPr/>
      </dsp:nvSpPr>
      <dsp:spPr>
        <a:xfrm>
          <a:off x="14641726" y="9777817"/>
          <a:ext cx="5674903" cy="1146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社会形态发展特点</a:t>
          </a:r>
        </a:p>
      </dsp:txBody>
      <dsp:txXfrm>
        <a:off x="14641726" y="9777817"/>
        <a:ext cx="5674903" cy="1146862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14050801" y="6736379"/>
          <a:ext cx="1088190" cy="1207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4095" y="0"/>
              </a:lnTo>
              <a:lnTo>
                <a:pt x="544095" y="1207997"/>
              </a:lnTo>
              <a:lnTo>
                <a:pt x="1088190" y="12079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14050801" y="5549548"/>
          <a:ext cx="1088190" cy="1186830"/>
        </a:xfrm>
        <a:custGeom>
          <a:avLst/>
          <a:gdLst/>
          <a:ahLst/>
          <a:cxnLst/>
          <a:rect l="0" t="0" r="0" b="0"/>
          <a:pathLst>
            <a:path>
              <a:moveTo>
                <a:pt x="0" y="1186830"/>
              </a:moveTo>
              <a:lnTo>
                <a:pt x="544095" y="1186830"/>
              </a:lnTo>
              <a:lnTo>
                <a:pt x="544095" y="0"/>
              </a:lnTo>
              <a:lnTo>
                <a:pt x="1088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8006667" y="4316459"/>
          <a:ext cx="1088190" cy="2419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4095" y="0"/>
              </a:lnTo>
              <a:lnTo>
                <a:pt x="544095" y="2419919"/>
              </a:lnTo>
              <a:lnTo>
                <a:pt x="1088190" y="24199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5337096" y="2001942"/>
          <a:ext cx="1088190" cy="11698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4095" y="0"/>
              </a:lnTo>
              <a:lnTo>
                <a:pt x="544095" y="1169804"/>
              </a:lnTo>
              <a:lnTo>
                <a:pt x="1088190" y="116980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5337096" y="832138"/>
          <a:ext cx="1088190" cy="1169804"/>
        </a:xfrm>
        <a:custGeom>
          <a:avLst/>
          <a:gdLst/>
          <a:ahLst/>
          <a:cxnLst/>
          <a:rect l="0" t="0" r="0" b="0"/>
          <a:pathLst>
            <a:path>
              <a:moveTo>
                <a:pt x="0" y="1169804"/>
              </a:moveTo>
              <a:lnTo>
                <a:pt x="544095" y="1169804"/>
              </a:lnTo>
              <a:lnTo>
                <a:pt x="544095" y="0"/>
              </a:lnTo>
              <a:lnTo>
                <a:pt x="1088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8006667" y="2001942"/>
          <a:ext cx="1088190" cy="2314517"/>
        </a:xfrm>
        <a:custGeom>
          <a:avLst/>
          <a:gdLst/>
          <a:ahLst/>
          <a:cxnLst/>
          <a:rect l="0" t="0" r="0" b="0"/>
          <a:pathLst>
            <a:path>
              <a:moveTo>
                <a:pt x="0" y="2314517"/>
              </a:moveTo>
              <a:lnTo>
                <a:pt x="544095" y="2314517"/>
              </a:lnTo>
              <a:lnTo>
                <a:pt x="544095" y="0"/>
              </a:lnTo>
              <a:lnTo>
                <a:pt x="10881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645007" y="2635520"/>
          <a:ext cx="7361660" cy="33618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sp:txBody>
      <dsp:txXfrm>
        <a:off x="645007" y="2635520"/>
        <a:ext cx="7361660" cy="3361877"/>
      </dsp:txXfrm>
    </dsp:sp>
    <dsp:sp modelId="{42A5C67A-A6F4-3542-A303-30B8DD65057D}">
      <dsp:nvSpPr>
        <dsp:cNvPr id="0" name=""/>
        <dsp:cNvSpPr/>
      </dsp:nvSpPr>
      <dsp:spPr>
        <a:xfrm>
          <a:off x="9094857" y="800894"/>
          <a:ext cx="6242239" cy="24020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9094857" y="800894"/>
        <a:ext cx="6242239" cy="2402094"/>
      </dsp:txXfrm>
    </dsp:sp>
    <dsp:sp modelId="{4A29E08D-4DED-CC42-9C06-17045CC662CF}">
      <dsp:nvSpPr>
        <dsp:cNvPr id="0" name=""/>
        <dsp:cNvSpPr/>
      </dsp:nvSpPr>
      <dsp:spPr>
        <a:xfrm>
          <a:off x="16425287" y="2393"/>
          <a:ext cx="5440950" cy="16594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sp:txBody>
      <dsp:txXfrm>
        <a:off x="16425287" y="2393"/>
        <a:ext cx="5440950" cy="1659489"/>
      </dsp:txXfrm>
    </dsp:sp>
    <dsp:sp modelId="{BE9B9E0B-EF28-014C-802F-A2AE8458C85F}">
      <dsp:nvSpPr>
        <dsp:cNvPr id="0" name=""/>
        <dsp:cNvSpPr/>
      </dsp:nvSpPr>
      <dsp:spPr>
        <a:xfrm>
          <a:off x="16425287" y="2342001"/>
          <a:ext cx="5440950" cy="16594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sp:txBody>
      <dsp:txXfrm>
        <a:off x="16425287" y="2342001"/>
        <a:ext cx="5440950" cy="1659489"/>
      </dsp:txXfrm>
    </dsp:sp>
    <dsp:sp modelId="{1A63EF55-B5BE-084D-AD0E-4AEAA20BF751}">
      <dsp:nvSpPr>
        <dsp:cNvPr id="0" name=""/>
        <dsp:cNvSpPr/>
      </dsp:nvSpPr>
      <dsp:spPr>
        <a:xfrm>
          <a:off x="9094857" y="5640734"/>
          <a:ext cx="4955944" cy="21912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sp:txBody>
      <dsp:txXfrm>
        <a:off x="9094857" y="5640734"/>
        <a:ext cx="4955944" cy="2191289"/>
      </dsp:txXfrm>
    </dsp:sp>
    <dsp:sp modelId="{25F14EB7-6338-6C45-874C-472D5410E015}">
      <dsp:nvSpPr>
        <dsp:cNvPr id="0" name=""/>
        <dsp:cNvSpPr/>
      </dsp:nvSpPr>
      <dsp:spPr>
        <a:xfrm>
          <a:off x="15138991" y="4681610"/>
          <a:ext cx="3148351" cy="17358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15138991" y="4681610"/>
        <a:ext cx="3148351" cy="1735876"/>
      </dsp:txXfrm>
    </dsp:sp>
    <dsp:sp modelId="{F261DBFB-B23B-EA4C-B747-4D3ED5B498FB}">
      <dsp:nvSpPr>
        <dsp:cNvPr id="0" name=""/>
        <dsp:cNvSpPr/>
      </dsp:nvSpPr>
      <dsp:spPr>
        <a:xfrm>
          <a:off x="15138991" y="7097605"/>
          <a:ext cx="3250151" cy="16935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15138991" y="7097605"/>
        <a:ext cx="3250151" cy="1693542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420255" y="1504778"/>
          <a:ext cx="242991" cy="2697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495" y="0"/>
              </a:lnTo>
              <a:lnTo>
                <a:pt x="121495" y="269744"/>
              </a:lnTo>
              <a:lnTo>
                <a:pt x="242991" y="26974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420255" y="1239760"/>
          <a:ext cx="242991" cy="265018"/>
        </a:xfrm>
        <a:custGeom>
          <a:avLst/>
          <a:gdLst/>
          <a:ahLst/>
          <a:cxnLst/>
          <a:rect l="0" t="0" r="0" b="0"/>
          <a:pathLst>
            <a:path>
              <a:moveTo>
                <a:pt x="0" y="265018"/>
              </a:moveTo>
              <a:lnTo>
                <a:pt x="121495" y="265018"/>
              </a:lnTo>
              <a:lnTo>
                <a:pt x="121495" y="0"/>
              </a:lnTo>
              <a:lnTo>
                <a:pt x="24299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866200" y="980709"/>
          <a:ext cx="242991" cy="524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495" y="0"/>
              </a:lnTo>
              <a:lnTo>
                <a:pt x="121495" y="524068"/>
              </a:lnTo>
              <a:lnTo>
                <a:pt x="242991" y="5240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5084194" y="447582"/>
          <a:ext cx="242991" cy="261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495" y="0"/>
              </a:lnTo>
              <a:lnTo>
                <a:pt x="121495" y="261216"/>
              </a:lnTo>
              <a:lnTo>
                <a:pt x="242991" y="26121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5084194" y="186366"/>
          <a:ext cx="242991" cy="261216"/>
        </a:xfrm>
        <a:custGeom>
          <a:avLst/>
          <a:gdLst/>
          <a:ahLst/>
          <a:cxnLst/>
          <a:rect l="0" t="0" r="0" b="0"/>
          <a:pathLst>
            <a:path>
              <a:moveTo>
                <a:pt x="0" y="261216"/>
              </a:moveTo>
              <a:lnTo>
                <a:pt x="121495" y="261216"/>
              </a:lnTo>
              <a:lnTo>
                <a:pt x="121495" y="0"/>
              </a:lnTo>
              <a:lnTo>
                <a:pt x="24299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866200" y="447582"/>
          <a:ext cx="242991" cy="533127"/>
        </a:xfrm>
        <a:custGeom>
          <a:avLst/>
          <a:gdLst/>
          <a:ahLst/>
          <a:cxnLst/>
          <a:rect l="0" t="0" r="0" b="0"/>
          <a:pathLst>
            <a:path>
              <a:moveTo>
                <a:pt x="0" y="533127"/>
              </a:moveTo>
              <a:lnTo>
                <a:pt x="121495" y="533127"/>
              </a:lnTo>
              <a:lnTo>
                <a:pt x="121495" y="0"/>
              </a:lnTo>
              <a:lnTo>
                <a:pt x="24299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565370" y="605357"/>
          <a:ext cx="2300830" cy="75070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sp:txBody>
      <dsp:txXfrm>
        <a:off x="565370" y="605357"/>
        <a:ext cx="2300830" cy="750704"/>
      </dsp:txXfrm>
    </dsp:sp>
    <dsp:sp modelId="{42A5C67A-A6F4-3542-A303-30B8DD65057D}">
      <dsp:nvSpPr>
        <dsp:cNvPr id="0" name=""/>
        <dsp:cNvSpPr/>
      </dsp:nvSpPr>
      <dsp:spPr>
        <a:xfrm>
          <a:off x="3109192" y="200473"/>
          <a:ext cx="1975002" cy="49421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3109192" y="200473"/>
        <a:ext cx="1975002" cy="494219"/>
      </dsp:txXfrm>
    </dsp:sp>
    <dsp:sp modelId="{4A29E08D-4DED-CC42-9C06-17045CC662CF}">
      <dsp:nvSpPr>
        <dsp:cNvPr id="0" name=""/>
        <dsp:cNvSpPr/>
      </dsp:nvSpPr>
      <dsp:spPr>
        <a:xfrm>
          <a:off x="5327186" y="1085"/>
          <a:ext cx="1214959" cy="3705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sp:txBody>
      <dsp:txXfrm>
        <a:off x="5327186" y="1085"/>
        <a:ext cx="1214959" cy="370562"/>
      </dsp:txXfrm>
    </dsp:sp>
    <dsp:sp modelId="{BE9B9E0B-EF28-014C-802F-A2AE8458C85F}">
      <dsp:nvSpPr>
        <dsp:cNvPr id="0" name=""/>
        <dsp:cNvSpPr/>
      </dsp:nvSpPr>
      <dsp:spPr>
        <a:xfrm>
          <a:off x="5327186" y="523517"/>
          <a:ext cx="1214959" cy="3705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sp:txBody>
      <dsp:txXfrm>
        <a:off x="5327186" y="523517"/>
        <a:ext cx="1214959" cy="370562"/>
      </dsp:txXfrm>
    </dsp:sp>
    <dsp:sp modelId="{1A63EF55-B5BE-084D-AD0E-4AEAA20BF751}">
      <dsp:nvSpPr>
        <dsp:cNvPr id="0" name=""/>
        <dsp:cNvSpPr/>
      </dsp:nvSpPr>
      <dsp:spPr>
        <a:xfrm>
          <a:off x="3109192" y="1248610"/>
          <a:ext cx="1311063" cy="5123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sp:txBody>
      <dsp:txXfrm>
        <a:off x="3109192" y="1248610"/>
        <a:ext cx="1311063" cy="512336"/>
      </dsp:txXfrm>
    </dsp:sp>
    <dsp:sp modelId="{25F14EB7-6338-6C45-874C-472D5410E015}">
      <dsp:nvSpPr>
        <dsp:cNvPr id="0" name=""/>
        <dsp:cNvSpPr/>
      </dsp:nvSpPr>
      <dsp:spPr>
        <a:xfrm>
          <a:off x="4663247" y="1045950"/>
          <a:ext cx="1919114" cy="387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4663247" y="1045950"/>
        <a:ext cx="1919114" cy="387619"/>
      </dsp:txXfrm>
    </dsp:sp>
    <dsp:sp modelId="{F261DBFB-B23B-EA4C-B747-4D3ED5B498FB}">
      <dsp:nvSpPr>
        <dsp:cNvPr id="0" name=""/>
        <dsp:cNvSpPr/>
      </dsp:nvSpPr>
      <dsp:spPr>
        <a:xfrm>
          <a:off x="4663247" y="1585440"/>
          <a:ext cx="1957628" cy="378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4663247" y="1585440"/>
        <a:ext cx="1957628" cy="378166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420255" y="1504778"/>
          <a:ext cx="242991" cy="2697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495" y="0"/>
              </a:lnTo>
              <a:lnTo>
                <a:pt x="121495" y="269744"/>
              </a:lnTo>
              <a:lnTo>
                <a:pt x="242991" y="26974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420255" y="1239760"/>
          <a:ext cx="242991" cy="265018"/>
        </a:xfrm>
        <a:custGeom>
          <a:avLst/>
          <a:gdLst/>
          <a:ahLst/>
          <a:cxnLst/>
          <a:rect l="0" t="0" r="0" b="0"/>
          <a:pathLst>
            <a:path>
              <a:moveTo>
                <a:pt x="0" y="265018"/>
              </a:moveTo>
              <a:lnTo>
                <a:pt x="121495" y="265018"/>
              </a:lnTo>
              <a:lnTo>
                <a:pt x="121495" y="0"/>
              </a:lnTo>
              <a:lnTo>
                <a:pt x="24299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866200" y="980709"/>
          <a:ext cx="242991" cy="524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495" y="0"/>
              </a:lnTo>
              <a:lnTo>
                <a:pt x="121495" y="524068"/>
              </a:lnTo>
              <a:lnTo>
                <a:pt x="242991" y="5240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5084194" y="447582"/>
          <a:ext cx="242991" cy="261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495" y="0"/>
              </a:lnTo>
              <a:lnTo>
                <a:pt x="121495" y="261216"/>
              </a:lnTo>
              <a:lnTo>
                <a:pt x="242991" y="26121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5084194" y="186366"/>
          <a:ext cx="242991" cy="261216"/>
        </a:xfrm>
        <a:custGeom>
          <a:avLst/>
          <a:gdLst/>
          <a:ahLst/>
          <a:cxnLst/>
          <a:rect l="0" t="0" r="0" b="0"/>
          <a:pathLst>
            <a:path>
              <a:moveTo>
                <a:pt x="0" y="261216"/>
              </a:moveTo>
              <a:lnTo>
                <a:pt x="121495" y="261216"/>
              </a:lnTo>
              <a:lnTo>
                <a:pt x="121495" y="0"/>
              </a:lnTo>
              <a:lnTo>
                <a:pt x="24299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866200" y="447582"/>
          <a:ext cx="242991" cy="533127"/>
        </a:xfrm>
        <a:custGeom>
          <a:avLst/>
          <a:gdLst/>
          <a:ahLst/>
          <a:cxnLst/>
          <a:rect l="0" t="0" r="0" b="0"/>
          <a:pathLst>
            <a:path>
              <a:moveTo>
                <a:pt x="0" y="533127"/>
              </a:moveTo>
              <a:lnTo>
                <a:pt x="121495" y="533127"/>
              </a:lnTo>
              <a:lnTo>
                <a:pt x="121495" y="0"/>
              </a:lnTo>
              <a:lnTo>
                <a:pt x="24299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565370" y="605357"/>
          <a:ext cx="2300830" cy="75070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sp:txBody>
      <dsp:txXfrm>
        <a:off x="565370" y="605357"/>
        <a:ext cx="2300830" cy="750704"/>
      </dsp:txXfrm>
    </dsp:sp>
    <dsp:sp modelId="{42A5C67A-A6F4-3542-A303-30B8DD65057D}">
      <dsp:nvSpPr>
        <dsp:cNvPr id="0" name=""/>
        <dsp:cNvSpPr/>
      </dsp:nvSpPr>
      <dsp:spPr>
        <a:xfrm>
          <a:off x="3109192" y="200473"/>
          <a:ext cx="1975002" cy="49421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3109192" y="200473"/>
        <a:ext cx="1975002" cy="494219"/>
      </dsp:txXfrm>
    </dsp:sp>
    <dsp:sp modelId="{4A29E08D-4DED-CC42-9C06-17045CC662CF}">
      <dsp:nvSpPr>
        <dsp:cNvPr id="0" name=""/>
        <dsp:cNvSpPr/>
      </dsp:nvSpPr>
      <dsp:spPr>
        <a:xfrm>
          <a:off x="5327186" y="1085"/>
          <a:ext cx="1214959" cy="370562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sp:txBody>
      <dsp:txXfrm>
        <a:off x="5327186" y="1085"/>
        <a:ext cx="1214959" cy="370562"/>
      </dsp:txXfrm>
    </dsp:sp>
    <dsp:sp modelId="{BE9B9E0B-EF28-014C-802F-A2AE8458C85F}">
      <dsp:nvSpPr>
        <dsp:cNvPr id="0" name=""/>
        <dsp:cNvSpPr/>
      </dsp:nvSpPr>
      <dsp:spPr>
        <a:xfrm>
          <a:off x="5327186" y="523517"/>
          <a:ext cx="1214959" cy="3705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sp:txBody>
      <dsp:txXfrm>
        <a:off x="5327186" y="523517"/>
        <a:ext cx="1214959" cy="370562"/>
      </dsp:txXfrm>
    </dsp:sp>
    <dsp:sp modelId="{1A63EF55-B5BE-084D-AD0E-4AEAA20BF751}">
      <dsp:nvSpPr>
        <dsp:cNvPr id="0" name=""/>
        <dsp:cNvSpPr/>
      </dsp:nvSpPr>
      <dsp:spPr>
        <a:xfrm>
          <a:off x="3109192" y="1248610"/>
          <a:ext cx="1311063" cy="5123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sp:txBody>
      <dsp:txXfrm>
        <a:off x="3109192" y="1248610"/>
        <a:ext cx="1311063" cy="512336"/>
      </dsp:txXfrm>
    </dsp:sp>
    <dsp:sp modelId="{25F14EB7-6338-6C45-874C-472D5410E015}">
      <dsp:nvSpPr>
        <dsp:cNvPr id="0" name=""/>
        <dsp:cNvSpPr/>
      </dsp:nvSpPr>
      <dsp:spPr>
        <a:xfrm>
          <a:off x="4663247" y="1045950"/>
          <a:ext cx="1919114" cy="387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4663247" y="1045950"/>
        <a:ext cx="1919114" cy="387619"/>
      </dsp:txXfrm>
    </dsp:sp>
    <dsp:sp modelId="{F261DBFB-B23B-EA4C-B747-4D3ED5B498FB}">
      <dsp:nvSpPr>
        <dsp:cNvPr id="0" name=""/>
        <dsp:cNvSpPr/>
      </dsp:nvSpPr>
      <dsp:spPr>
        <a:xfrm>
          <a:off x="4663247" y="1585440"/>
          <a:ext cx="1957628" cy="378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4663247" y="1585440"/>
        <a:ext cx="1957628" cy="378166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69AE1D-24A9-7141-8B33-344BEC6D5DC1}">
      <dsp:nvSpPr>
        <dsp:cNvPr id="0" name=""/>
        <dsp:cNvSpPr/>
      </dsp:nvSpPr>
      <dsp:spPr>
        <a:xfrm>
          <a:off x="7809761" y="4820218"/>
          <a:ext cx="1154140" cy="1634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77070" y="0"/>
              </a:lnTo>
              <a:lnTo>
                <a:pt x="577070" y="1634507"/>
              </a:lnTo>
              <a:lnTo>
                <a:pt x="1154140" y="163450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5584459" y="3297501"/>
          <a:ext cx="1154140" cy="12407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77070" y="0"/>
              </a:lnTo>
              <a:lnTo>
                <a:pt x="577070" y="1240701"/>
              </a:lnTo>
              <a:lnTo>
                <a:pt x="1154140" y="124070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5584459" y="2056800"/>
          <a:ext cx="1154140" cy="1240701"/>
        </a:xfrm>
        <a:custGeom>
          <a:avLst/>
          <a:gdLst/>
          <a:ahLst/>
          <a:cxnLst/>
          <a:rect l="0" t="0" r="0" b="0"/>
          <a:pathLst>
            <a:path>
              <a:moveTo>
                <a:pt x="0" y="1240701"/>
              </a:moveTo>
              <a:lnTo>
                <a:pt x="577070" y="1240701"/>
              </a:lnTo>
              <a:lnTo>
                <a:pt x="577070" y="0"/>
              </a:lnTo>
              <a:lnTo>
                <a:pt x="115414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7809761" y="3297501"/>
          <a:ext cx="1154140" cy="1522716"/>
        </a:xfrm>
        <a:custGeom>
          <a:avLst/>
          <a:gdLst/>
          <a:ahLst/>
          <a:cxnLst/>
          <a:rect l="0" t="0" r="0" b="0"/>
          <a:pathLst>
            <a:path>
              <a:moveTo>
                <a:pt x="0" y="1522716"/>
              </a:moveTo>
              <a:lnTo>
                <a:pt x="577070" y="1522716"/>
              </a:lnTo>
              <a:lnTo>
                <a:pt x="577070" y="0"/>
              </a:lnTo>
              <a:lnTo>
                <a:pt x="115414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1940" y="3037404"/>
          <a:ext cx="7807821" cy="35656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sp:txBody>
      <dsp:txXfrm>
        <a:off x="1940" y="3037404"/>
        <a:ext cx="7807821" cy="3565627"/>
      </dsp:txXfrm>
    </dsp:sp>
    <dsp:sp modelId="{42A5C67A-A6F4-3542-A303-30B8DD65057D}">
      <dsp:nvSpPr>
        <dsp:cNvPr id="0" name=""/>
        <dsp:cNvSpPr/>
      </dsp:nvSpPr>
      <dsp:spPr>
        <a:xfrm>
          <a:off x="8963902" y="2023663"/>
          <a:ext cx="6620556" cy="25476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8963902" y="2023663"/>
        <a:ext cx="6620556" cy="2547676"/>
      </dsp:txXfrm>
    </dsp:sp>
    <dsp:sp modelId="{4A29E08D-4DED-CC42-9C06-17045CC662CF}">
      <dsp:nvSpPr>
        <dsp:cNvPr id="0" name=""/>
        <dsp:cNvSpPr/>
      </dsp:nvSpPr>
      <dsp:spPr>
        <a:xfrm>
          <a:off x="16738600" y="1176767"/>
          <a:ext cx="5770704" cy="1760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sp:txBody>
      <dsp:txXfrm>
        <a:off x="16738600" y="1176767"/>
        <a:ext cx="5770704" cy="1760064"/>
      </dsp:txXfrm>
    </dsp:sp>
    <dsp:sp modelId="{BE9B9E0B-EF28-014C-802F-A2AE8458C85F}">
      <dsp:nvSpPr>
        <dsp:cNvPr id="0" name=""/>
        <dsp:cNvSpPr/>
      </dsp:nvSpPr>
      <dsp:spPr>
        <a:xfrm>
          <a:off x="16738600" y="3658170"/>
          <a:ext cx="5770704" cy="1760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sp:txBody>
      <dsp:txXfrm>
        <a:off x="16738600" y="3658170"/>
        <a:ext cx="5770704" cy="1760064"/>
      </dsp:txXfrm>
    </dsp:sp>
    <dsp:sp modelId="{1A63EF55-B5BE-084D-AD0E-4AEAA20BF751}">
      <dsp:nvSpPr>
        <dsp:cNvPr id="0" name=""/>
        <dsp:cNvSpPr/>
      </dsp:nvSpPr>
      <dsp:spPr>
        <a:xfrm>
          <a:off x="8963902" y="5292677"/>
          <a:ext cx="5256304" cy="23240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sp:txBody>
      <dsp:txXfrm>
        <a:off x="8963902" y="5292677"/>
        <a:ext cx="5256304" cy="2324095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0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1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1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1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1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1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1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2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2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2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2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0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2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2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2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2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2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2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3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3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3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3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0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3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3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3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3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3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3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4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4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4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4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0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4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4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4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4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4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4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0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6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6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6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6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1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6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6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6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6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6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6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7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7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7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7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1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7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7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7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7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7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7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8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8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8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8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1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8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8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8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8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8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8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1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3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24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24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24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24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#24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#24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#24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#24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#25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#25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3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#25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#25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#25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#25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#25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#25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#25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#25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#26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#26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23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#26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#26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#26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#26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#26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#26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#26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#26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#27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#27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23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#27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#27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#27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#27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#27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#27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#27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#27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#28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#28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23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#28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#28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#28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#28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#28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#28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#28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#28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#29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#29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23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#29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#29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#29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#29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#29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#29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#29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#29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#30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#30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23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#30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#30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#30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#30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#30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#30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#30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#30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#31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#31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24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#31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#31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#31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#31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#31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#31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24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691571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9666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分两页，阶级单独一页</a:t>
            </a:r>
          </a:p>
        </p:txBody>
      </p:sp>
    </p:spTree>
    <p:extLst>
      <p:ext uri="{BB962C8B-B14F-4D97-AF65-F5344CB8AC3E}">
        <p14:creationId xmlns:p14="http://schemas.microsoft.com/office/powerpoint/2010/main" val="2779053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分两页，阶级单独一页</a:t>
            </a:r>
          </a:p>
        </p:txBody>
      </p:sp>
    </p:spTree>
    <p:extLst>
      <p:ext uri="{BB962C8B-B14F-4D97-AF65-F5344CB8AC3E}">
        <p14:creationId xmlns:p14="http://schemas.microsoft.com/office/powerpoint/2010/main" val="116775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封建社会和资本对比</a:t>
            </a:r>
          </a:p>
        </p:txBody>
      </p:sp>
    </p:spTree>
    <p:extLst>
      <p:ext uri="{BB962C8B-B14F-4D97-AF65-F5344CB8AC3E}">
        <p14:creationId xmlns:p14="http://schemas.microsoft.com/office/powerpoint/2010/main" val="1258285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社会存在决定社会意识总结</a:t>
            </a:r>
          </a:p>
        </p:txBody>
      </p:sp>
    </p:spTree>
    <p:extLst>
      <p:ext uri="{BB962C8B-B14F-4D97-AF65-F5344CB8AC3E}">
        <p14:creationId xmlns:p14="http://schemas.microsoft.com/office/powerpoint/2010/main" val="2004671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展开讲，一个一个呈现 </a:t>
            </a:r>
            <a:r>
              <a:rPr kumimoji="1" lang="en-US" altLang="zh-CN" dirty="0"/>
              <a:t>,</a:t>
            </a:r>
            <a:r>
              <a:rPr kumimoji="1" lang="zh-CN" altLang="en-US" dirty="0"/>
              <a:t>慈禧和共产党对比；日本的例子（英国，排外），美国队长和战狼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，支付宝</a:t>
            </a:r>
          </a:p>
        </p:txBody>
      </p:sp>
    </p:spTree>
    <p:extLst>
      <p:ext uri="{BB962C8B-B14F-4D97-AF65-F5344CB8AC3E}">
        <p14:creationId xmlns:p14="http://schemas.microsoft.com/office/powerpoint/2010/main" val="3623760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展开讲，一个一个呈现 </a:t>
            </a:r>
            <a:r>
              <a:rPr kumimoji="1" lang="en-US" altLang="zh-CN" dirty="0"/>
              <a:t>,</a:t>
            </a:r>
            <a:r>
              <a:rPr kumimoji="1" lang="zh-CN" altLang="en-US" dirty="0"/>
              <a:t>慈禧和共产党对比；日本的例子（英国，排外），美国队长和战狼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，支付宝</a:t>
            </a:r>
            <a:endParaRPr kumimoji="1" lang="en-US" altLang="zh-CN" dirty="0"/>
          </a:p>
          <a:p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19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世纪德国经济发展水平低于英国和法国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但社会意识却比英、法两国先进。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2291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展开讲，一个一个呈现 </a:t>
            </a:r>
            <a:r>
              <a:rPr kumimoji="1" lang="en-US" altLang="zh-CN" dirty="0"/>
              <a:t>,</a:t>
            </a:r>
            <a:r>
              <a:rPr kumimoji="1" lang="zh-CN" altLang="en-US" dirty="0"/>
              <a:t>慈禧和共产党对比；日本的例子（英国，排外），美国队长和战狼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，支付宝</a:t>
            </a:r>
          </a:p>
        </p:txBody>
      </p:sp>
    </p:spTree>
    <p:extLst>
      <p:ext uri="{BB962C8B-B14F-4D97-AF65-F5344CB8AC3E}">
        <p14:creationId xmlns:p14="http://schemas.microsoft.com/office/powerpoint/2010/main" val="69418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展开讲，一个一个呈现 </a:t>
            </a:r>
            <a:r>
              <a:rPr kumimoji="1" lang="en-US" altLang="zh-CN" dirty="0"/>
              <a:t>,</a:t>
            </a:r>
            <a:r>
              <a:rPr kumimoji="1" lang="zh-CN" altLang="en-US" dirty="0"/>
              <a:t>慈禧和共产党对比；日本的例子（英国，排外），美国队长和战狼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，支付宝</a:t>
            </a:r>
          </a:p>
        </p:txBody>
      </p:sp>
    </p:spTree>
    <p:extLst>
      <p:ext uri="{BB962C8B-B14F-4D97-AF65-F5344CB8AC3E}">
        <p14:creationId xmlns:p14="http://schemas.microsoft.com/office/powerpoint/2010/main" val="1154536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展开讲，一个一个呈现 </a:t>
            </a:r>
            <a:r>
              <a:rPr kumimoji="1" lang="en-US" altLang="zh-CN" dirty="0"/>
              <a:t>,</a:t>
            </a:r>
            <a:r>
              <a:rPr kumimoji="1" lang="zh-CN" altLang="en-US" dirty="0"/>
              <a:t>慈禧和共产党对比；日本的例子（英国，排外），美国队长和战狼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，支付宝</a:t>
            </a:r>
          </a:p>
        </p:txBody>
      </p:sp>
    </p:spTree>
    <p:extLst>
      <p:ext uri="{BB962C8B-B14F-4D97-AF65-F5344CB8AC3E}">
        <p14:creationId xmlns:p14="http://schemas.microsoft.com/office/powerpoint/2010/main" val="1663813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4423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加一级</a:t>
            </a:r>
          </a:p>
        </p:txBody>
      </p:sp>
    </p:spTree>
    <p:extLst>
      <p:ext uri="{BB962C8B-B14F-4D97-AF65-F5344CB8AC3E}">
        <p14:creationId xmlns:p14="http://schemas.microsoft.com/office/powerpoint/2010/main" val="1863035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一个例子，种地的例子来解释的生产关系尽量是同一个例子</a:t>
            </a:r>
          </a:p>
        </p:txBody>
      </p:sp>
    </p:spTree>
    <p:extLst>
      <p:ext uri="{BB962C8B-B14F-4D97-AF65-F5344CB8AC3E}">
        <p14:creationId xmlns:p14="http://schemas.microsoft.com/office/powerpoint/2010/main" val="67403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9045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0411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先讲农，工信</a:t>
            </a:r>
          </a:p>
        </p:txBody>
      </p:sp>
    </p:spTree>
    <p:extLst>
      <p:ext uri="{BB962C8B-B14F-4D97-AF65-F5344CB8AC3E}">
        <p14:creationId xmlns:p14="http://schemas.microsoft.com/office/powerpoint/2010/main" val="622485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3" name="Shape 4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8000"/>
              </a:lnSpc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1821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多样性的原因做总结</a:t>
            </a:r>
          </a:p>
        </p:txBody>
      </p:sp>
    </p:spTree>
    <p:extLst>
      <p:ext uri="{BB962C8B-B14F-4D97-AF65-F5344CB8AC3E}">
        <p14:creationId xmlns:p14="http://schemas.microsoft.com/office/powerpoint/2010/main" val="32017815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非暴力革命：英国光荣革命</a:t>
            </a:r>
          </a:p>
        </p:txBody>
      </p:sp>
    </p:spTree>
    <p:extLst>
      <p:ext uri="{BB962C8B-B14F-4D97-AF65-F5344CB8AC3E}">
        <p14:creationId xmlns:p14="http://schemas.microsoft.com/office/powerpoint/2010/main" val="2792133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存在的上一级出现，右上角三级</a:t>
            </a:r>
          </a:p>
        </p:txBody>
      </p:sp>
    </p:spTree>
    <p:extLst>
      <p:ext uri="{BB962C8B-B14F-4D97-AF65-F5344CB8AC3E}">
        <p14:creationId xmlns:p14="http://schemas.microsoft.com/office/powerpoint/2010/main" val="1326580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社会存在：人在社会上生存所需要的一切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8869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社会存在：人在社会上生存所需要的一切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2160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一个人和一群人</a:t>
            </a:r>
          </a:p>
        </p:txBody>
      </p:sp>
    </p:spTree>
    <p:extLst>
      <p:ext uri="{BB962C8B-B14F-4D97-AF65-F5344CB8AC3E}">
        <p14:creationId xmlns:p14="http://schemas.microsoft.com/office/powerpoint/2010/main" val="3082244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分两页，阶级单独一页</a:t>
            </a:r>
          </a:p>
        </p:txBody>
      </p:sp>
    </p:spTree>
    <p:extLst>
      <p:ext uri="{BB962C8B-B14F-4D97-AF65-F5344CB8AC3E}">
        <p14:creationId xmlns:p14="http://schemas.microsoft.com/office/powerpoint/2010/main" val="2798094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分两页，阶级单独一页</a:t>
            </a:r>
          </a:p>
        </p:txBody>
      </p:sp>
    </p:spTree>
    <p:extLst>
      <p:ext uri="{BB962C8B-B14F-4D97-AF65-F5344CB8AC3E}">
        <p14:creationId xmlns:p14="http://schemas.microsoft.com/office/powerpoint/2010/main" val="3339501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分两页，阶级单独一页</a:t>
            </a:r>
          </a:p>
        </p:txBody>
      </p:sp>
    </p:spTree>
    <p:extLst>
      <p:ext uri="{BB962C8B-B14F-4D97-AF65-F5344CB8AC3E}">
        <p14:creationId xmlns:p14="http://schemas.microsoft.com/office/powerpoint/2010/main" val="2763364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8290560" y="12755880"/>
            <a:ext cx="7802880" cy="6858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1219200" y="12755880"/>
            <a:ext cx="5608320" cy="6858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1950604" y="13081000"/>
            <a:ext cx="461665" cy="36933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1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00" b="0" i="0">
                <a:solidFill>
                  <a:srgbClr val="EE8A8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290560" y="12755880"/>
            <a:ext cx="7802880" cy="6858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219200" y="12755880"/>
            <a:ext cx="5608320" cy="6858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950604" y="13081000"/>
            <a:ext cx="461665" cy="36933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714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第一节  社会基本矛盾及其运动规律"/>
          <p:cNvSpPr txBox="1"/>
          <p:nvPr/>
        </p:nvSpPr>
        <p:spPr>
          <a:xfrm>
            <a:off x="2305702" y="743198"/>
            <a:ext cx="11967973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第一节  社会基本矛盾及其运动规律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练习题"/>
          <p:cNvSpPr txBox="1"/>
          <p:nvPr/>
        </p:nvSpPr>
        <p:spPr>
          <a:xfrm>
            <a:off x="2927349" y="654298"/>
            <a:ext cx="2781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练习题</a:t>
            </a:r>
          </a:p>
        </p:txBody>
      </p:sp>
      <p:sp>
        <p:nvSpPr>
          <p:cNvPr id="4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6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3322" y="508122"/>
            <a:ext cx="1828738" cy="16385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横版-黑logo.png" descr="横版-黑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93440" y="11293672"/>
            <a:ext cx="6331181" cy="395559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"/>
          <p:cNvSpPr/>
          <p:nvPr/>
        </p:nvSpPr>
        <p:spPr>
          <a:xfrm>
            <a:off x="-25400" y="800595"/>
            <a:ext cx="1706661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88640" y="11100375"/>
            <a:ext cx="6940781" cy="433645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"/>
          <p:cNvSpPr/>
          <p:nvPr/>
        </p:nvSpPr>
        <p:spPr>
          <a:xfrm>
            <a:off x="-25400" y="800595"/>
            <a:ext cx="1706661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5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6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7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47963" y="11007629"/>
            <a:ext cx="7222135" cy="451224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"/>
          <p:cNvSpPr/>
          <p:nvPr/>
        </p:nvSpPr>
        <p:spPr>
          <a:xfrm>
            <a:off x="-25400" y="800595"/>
            <a:ext cx="1706660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8800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2" y="13081000"/>
            <a:ext cx="554838" cy="562659"/>
          </a:xfrm>
          <a:prstGeom prst="rect">
            <a:avLst/>
          </a:prstGeom>
        </p:spPr>
        <p:txBody>
          <a:bodyPr lIns="101600" tIns="101600" rIns="101600" bIns="101600"/>
          <a:lstStyle>
            <a:lvl1pPr algn="l" defTabSz="1828800"/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47965" y="11007631"/>
            <a:ext cx="7222134" cy="451224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"/>
          <p:cNvSpPr/>
          <p:nvPr/>
        </p:nvSpPr>
        <p:spPr>
          <a:xfrm>
            <a:off x="-25400" y="800595"/>
            <a:ext cx="1706660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8800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2" y="13081000"/>
            <a:ext cx="554838" cy="562659"/>
          </a:xfrm>
          <a:prstGeom prst="rect">
            <a:avLst/>
          </a:prstGeom>
        </p:spPr>
        <p:txBody>
          <a:bodyPr lIns="101600" tIns="101600" rIns="101600" bIns="101600"/>
          <a:lstStyle>
            <a:lvl1pPr algn="l" defTabSz="1828800"/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1230" y="10946937"/>
            <a:ext cx="7469385" cy="466672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练习题"/>
          <p:cNvSpPr txBox="1"/>
          <p:nvPr/>
        </p:nvSpPr>
        <p:spPr>
          <a:xfrm>
            <a:off x="2927348" y="654297"/>
            <a:ext cx="2781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1828800">
              <a:defRPr sz="7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练习题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2" y="13081000"/>
            <a:ext cx="554838" cy="562659"/>
          </a:xfrm>
          <a:prstGeom prst="rect">
            <a:avLst/>
          </a:prstGeom>
        </p:spPr>
        <p:txBody>
          <a:bodyPr lIns="101600" tIns="101600" rIns="101600" bIns="101600"/>
          <a:lstStyle>
            <a:lvl1pPr algn="l" defTabSz="1828800"/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6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0297" y="10501450"/>
            <a:ext cx="8257470" cy="51590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像" descr="图像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22" y="508122"/>
            <a:ext cx="1828738" cy="163855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练习题"/>
          <p:cNvSpPr txBox="1"/>
          <p:nvPr/>
        </p:nvSpPr>
        <p:spPr>
          <a:xfrm>
            <a:off x="2927348" y="654297"/>
            <a:ext cx="2781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1828800">
              <a:defRPr sz="7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练习题</a:t>
            </a:r>
          </a:p>
        </p:txBody>
      </p:sp>
      <p:sp>
        <p:nvSpPr>
          <p:cNvPr id="10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2" y="13081000"/>
            <a:ext cx="554838" cy="562659"/>
          </a:xfrm>
          <a:prstGeom prst="rect">
            <a:avLst/>
          </a:prstGeom>
        </p:spPr>
        <p:txBody>
          <a:bodyPr lIns="101600" tIns="101600" rIns="101600" bIns="101600"/>
          <a:lstStyle>
            <a:lvl1pPr algn="l" defTabSz="1828800"/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6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0297" y="10501450"/>
            <a:ext cx="8257470" cy="51590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像" descr="图像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22" y="508122"/>
            <a:ext cx="1828738" cy="163855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-25400" y="800596"/>
            <a:ext cx="1706662" cy="1053604"/>
          </a:xfrm>
          <a:prstGeom prst="rect">
            <a:avLst/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7" name="横版-黑logo.png" descr="横版-黑logo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008336" y="11326408"/>
            <a:ext cx="6354627" cy="397024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0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8.xml"/><Relationship Id="rId3" Type="http://schemas.openxmlformats.org/officeDocument/2006/relationships/image" Target="../media/image50.jpeg"/><Relationship Id="rId7" Type="http://schemas.openxmlformats.org/officeDocument/2006/relationships/diagramColors" Target="../diagrams/colors78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8.xml"/><Relationship Id="rId5" Type="http://schemas.openxmlformats.org/officeDocument/2006/relationships/diagramLayout" Target="../diagrams/layout78.xml"/><Relationship Id="rId4" Type="http://schemas.openxmlformats.org/officeDocument/2006/relationships/diagramData" Target="../diagrams/data78.xml"/></Relationships>
</file>

<file path=ppt/slides/_rels/slide10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9.xml"/><Relationship Id="rId3" Type="http://schemas.openxmlformats.org/officeDocument/2006/relationships/image" Target="../media/image50.jpeg"/><Relationship Id="rId7" Type="http://schemas.openxmlformats.org/officeDocument/2006/relationships/diagramColors" Target="../diagrams/colors79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79.xml"/><Relationship Id="rId5" Type="http://schemas.openxmlformats.org/officeDocument/2006/relationships/diagramLayout" Target="../diagrams/layout79.xml"/><Relationship Id="rId4" Type="http://schemas.openxmlformats.org/officeDocument/2006/relationships/diagramData" Target="../diagrams/data79.xml"/></Relationships>
</file>

<file path=ppt/slides/_rels/slide10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0.xml"/><Relationship Id="rId3" Type="http://schemas.openxmlformats.org/officeDocument/2006/relationships/image" Target="../media/image50.jpeg"/><Relationship Id="rId7" Type="http://schemas.openxmlformats.org/officeDocument/2006/relationships/diagramColors" Target="../diagrams/colors80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80.xml"/><Relationship Id="rId5" Type="http://schemas.openxmlformats.org/officeDocument/2006/relationships/diagramLayout" Target="../diagrams/layout80.xml"/><Relationship Id="rId4" Type="http://schemas.openxmlformats.org/officeDocument/2006/relationships/diagramData" Target="../diagrams/data80.xml"/></Relationships>
</file>

<file path=ppt/slides/_rels/slide10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1.xml"/><Relationship Id="rId3" Type="http://schemas.openxmlformats.org/officeDocument/2006/relationships/image" Target="../media/image50.jpeg"/><Relationship Id="rId7" Type="http://schemas.openxmlformats.org/officeDocument/2006/relationships/diagramColors" Target="../diagrams/colors81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81.xml"/><Relationship Id="rId5" Type="http://schemas.openxmlformats.org/officeDocument/2006/relationships/diagramLayout" Target="../diagrams/layout81.xml"/><Relationship Id="rId4" Type="http://schemas.openxmlformats.org/officeDocument/2006/relationships/diagramData" Target="../diagrams/data81.xml"/></Relationships>
</file>

<file path=ppt/slides/_rels/slide10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2.xml"/><Relationship Id="rId3" Type="http://schemas.openxmlformats.org/officeDocument/2006/relationships/image" Target="../media/image50.jpeg"/><Relationship Id="rId7" Type="http://schemas.openxmlformats.org/officeDocument/2006/relationships/diagramColors" Target="../diagrams/colors82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82.xml"/><Relationship Id="rId5" Type="http://schemas.openxmlformats.org/officeDocument/2006/relationships/diagramLayout" Target="../diagrams/layout82.xml"/><Relationship Id="rId4" Type="http://schemas.openxmlformats.org/officeDocument/2006/relationships/diagramData" Target="../diagrams/data82.xml"/></Relationships>
</file>

<file path=ppt/slides/_rels/slide10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3.xml"/><Relationship Id="rId3" Type="http://schemas.openxmlformats.org/officeDocument/2006/relationships/image" Target="../media/image50.jpeg"/><Relationship Id="rId7" Type="http://schemas.openxmlformats.org/officeDocument/2006/relationships/diagramColors" Target="../diagrams/colors83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83.xml"/><Relationship Id="rId5" Type="http://schemas.openxmlformats.org/officeDocument/2006/relationships/diagramLayout" Target="../diagrams/layout83.xml"/><Relationship Id="rId4" Type="http://schemas.openxmlformats.org/officeDocument/2006/relationships/diagramData" Target="../diagrams/data8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4.xml"/><Relationship Id="rId7" Type="http://schemas.microsoft.com/office/2007/relationships/diagramDrawing" Target="../diagrams/drawing8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4.xml"/><Relationship Id="rId5" Type="http://schemas.openxmlformats.org/officeDocument/2006/relationships/diagramQuickStyle" Target="../diagrams/quickStyle84.xml"/><Relationship Id="rId4" Type="http://schemas.openxmlformats.org/officeDocument/2006/relationships/diagramLayout" Target="../diagrams/layout8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5.xml"/><Relationship Id="rId2" Type="http://schemas.openxmlformats.org/officeDocument/2006/relationships/diagramData" Target="../diagrams/data8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5.xml"/><Relationship Id="rId5" Type="http://schemas.openxmlformats.org/officeDocument/2006/relationships/diagramColors" Target="../diagrams/colors85.xml"/><Relationship Id="rId4" Type="http://schemas.openxmlformats.org/officeDocument/2006/relationships/diagramQuickStyle" Target="../diagrams/quickStyle8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0.jpeg"/><Relationship Id="rId7" Type="http://schemas.openxmlformats.org/officeDocument/2006/relationships/diagramColors" Target="../diagrams/colors7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12" Type="http://schemas.microsoft.com/office/2007/relationships/diagramDrawing" Target="../diagrams/drawing1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8.xml"/><Relationship Id="rId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8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12" Type="http://schemas.microsoft.com/office/2007/relationships/diagramDrawing" Target="../diagrams/drawing2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2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2.xml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12" Type="http://schemas.microsoft.com/office/2007/relationships/diagramDrawing" Target="../diagrams/drawing2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1.xml"/><Relationship Id="rId11" Type="http://schemas.openxmlformats.org/officeDocument/2006/relationships/diagramColors" Target="../diagrams/colors22.xml"/><Relationship Id="rId5" Type="http://schemas.openxmlformats.org/officeDocument/2006/relationships/diagramQuickStyle" Target="../diagrams/quickStyle21.xml"/><Relationship Id="rId10" Type="http://schemas.openxmlformats.org/officeDocument/2006/relationships/diagramQuickStyle" Target="../diagrams/quickStyle22.xml"/><Relationship Id="rId4" Type="http://schemas.openxmlformats.org/officeDocument/2006/relationships/diagramLayout" Target="../diagrams/layout21.xml"/><Relationship Id="rId9" Type="http://schemas.openxmlformats.org/officeDocument/2006/relationships/diagramLayout" Target="../diagrams/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3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4" Type="http://schemas.openxmlformats.org/officeDocument/2006/relationships/diagramData" Target="../diagrams/data30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1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3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1.xml"/><Relationship Id="rId5" Type="http://schemas.openxmlformats.org/officeDocument/2006/relationships/diagramLayout" Target="../diagrams/layout31.xml"/><Relationship Id="rId4" Type="http://schemas.openxmlformats.org/officeDocument/2006/relationships/diagramData" Target="../diagrams/data31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3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2.xml"/><Relationship Id="rId5" Type="http://schemas.openxmlformats.org/officeDocument/2006/relationships/diagramLayout" Target="../diagrams/layout32.xml"/><Relationship Id="rId4" Type="http://schemas.openxmlformats.org/officeDocument/2006/relationships/diagramData" Target="../diagrams/data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3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3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33.xml"/><Relationship Id="rId5" Type="http://schemas.openxmlformats.org/officeDocument/2006/relationships/diagramData" Target="../diagrams/data33.xml"/><Relationship Id="rId4" Type="http://schemas.openxmlformats.org/officeDocument/2006/relationships/image" Target="../media/image25.png"/><Relationship Id="rId9" Type="http://schemas.microsoft.com/office/2007/relationships/diagramDrawing" Target="../diagrams/drawing33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3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4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4.xml"/><Relationship Id="rId5" Type="http://schemas.openxmlformats.org/officeDocument/2006/relationships/diagramLayout" Target="../diagrams/layout44.xml"/><Relationship Id="rId4" Type="http://schemas.openxmlformats.org/officeDocument/2006/relationships/diagramData" Target="../diagrams/data4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5.xml"/><Relationship Id="rId3" Type="http://schemas.openxmlformats.org/officeDocument/2006/relationships/image" Target="../media/image30.png"/><Relationship Id="rId7" Type="http://schemas.openxmlformats.org/officeDocument/2006/relationships/diagramLayout" Target="../diagrams/layout4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5.xml"/><Relationship Id="rId5" Type="http://schemas.openxmlformats.org/officeDocument/2006/relationships/image" Target="../media/image32.png"/><Relationship Id="rId10" Type="http://schemas.microsoft.com/office/2007/relationships/diagramDrawing" Target="../diagrams/drawing45.xml"/><Relationship Id="rId4" Type="http://schemas.openxmlformats.org/officeDocument/2006/relationships/image" Target="../media/image31.png"/><Relationship Id="rId9" Type="http://schemas.openxmlformats.org/officeDocument/2006/relationships/diagramColors" Target="../diagrams/colors4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9.xml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0.xml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2.xml"/><Relationship Id="rId7" Type="http://schemas.microsoft.com/office/2007/relationships/diagramDrawing" Target="../diagrams/drawing5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2.xml"/><Relationship Id="rId5" Type="http://schemas.openxmlformats.org/officeDocument/2006/relationships/diagramQuickStyle" Target="../diagrams/quickStyle52.xml"/><Relationship Id="rId4" Type="http://schemas.openxmlformats.org/officeDocument/2006/relationships/diagramLayout" Target="../diagrams/layout5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4" Type="http://schemas.openxmlformats.org/officeDocument/2006/relationships/diagramLayout" Target="../diagrams/layout5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4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5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4.xml"/><Relationship Id="rId5" Type="http://schemas.openxmlformats.org/officeDocument/2006/relationships/diagramLayout" Target="../diagrams/layout54.xml"/><Relationship Id="rId4" Type="http://schemas.openxmlformats.org/officeDocument/2006/relationships/diagramData" Target="../diagrams/data54.xml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5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55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5.xml"/><Relationship Id="rId5" Type="http://schemas.openxmlformats.org/officeDocument/2006/relationships/diagramLayout" Target="../diagrams/layout55.xml"/><Relationship Id="rId4" Type="http://schemas.openxmlformats.org/officeDocument/2006/relationships/diagramData" Target="../diagrams/data5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7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7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57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7.xml"/><Relationship Id="rId5" Type="http://schemas.openxmlformats.org/officeDocument/2006/relationships/diagramLayout" Target="../diagrams/layout57.xml"/><Relationship Id="rId4" Type="http://schemas.openxmlformats.org/officeDocument/2006/relationships/diagramData" Target="../diagrams/data5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8.xml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8.xml"/><Relationship Id="rId5" Type="http://schemas.openxmlformats.org/officeDocument/2006/relationships/diagramColors" Target="../diagrams/colors58.xml"/><Relationship Id="rId4" Type="http://schemas.openxmlformats.org/officeDocument/2006/relationships/diagramQuickStyle" Target="../diagrams/quickStyle5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9.xml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9.xml"/><Relationship Id="rId5" Type="http://schemas.openxmlformats.org/officeDocument/2006/relationships/diagramColors" Target="../diagrams/colors59.xml"/><Relationship Id="rId4" Type="http://schemas.openxmlformats.org/officeDocument/2006/relationships/diagramQuickStyle" Target="../diagrams/quickStyle5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0.xml"/><Relationship Id="rId7" Type="http://schemas.microsoft.com/office/2007/relationships/diagramDrawing" Target="../diagrams/drawing6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0.xml"/><Relationship Id="rId5" Type="http://schemas.openxmlformats.org/officeDocument/2006/relationships/diagramQuickStyle" Target="../diagrams/quickStyle60.xml"/><Relationship Id="rId4" Type="http://schemas.openxmlformats.org/officeDocument/2006/relationships/diagramLayout" Target="../diagrams/layout6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1.xml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1.xml"/><Relationship Id="rId5" Type="http://schemas.openxmlformats.org/officeDocument/2006/relationships/diagramColors" Target="../diagrams/colors61.xml"/><Relationship Id="rId4" Type="http://schemas.openxmlformats.org/officeDocument/2006/relationships/diagramQuickStyle" Target="../diagrams/quickStyle6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2.xml"/><Relationship Id="rId3" Type="http://schemas.openxmlformats.org/officeDocument/2006/relationships/image" Target="../media/image38.png"/><Relationship Id="rId7" Type="http://schemas.openxmlformats.org/officeDocument/2006/relationships/diagramData" Target="../diagrams/data6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microsoft.com/office/2007/relationships/diagramDrawing" Target="../diagrams/drawing62.xml"/><Relationship Id="rId5" Type="http://schemas.openxmlformats.org/officeDocument/2006/relationships/image" Target="../media/image40.png"/><Relationship Id="rId10" Type="http://schemas.openxmlformats.org/officeDocument/2006/relationships/diagramColors" Target="../diagrams/colors62.xml"/><Relationship Id="rId4" Type="http://schemas.openxmlformats.org/officeDocument/2006/relationships/image" Target="../media/image39.png"/><Relationship Id="rId9" Type="http://schemas.openxmlformats.org/officeDocument/2006/relationships/diagramQuickStyle" Target="../diagrams/quickStyle6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4.xml"/><Relationship Id="rId3" Type="http://schemas.openxmlformats.org/officeDocument/2006/relationships/diagramLayout" Target="../diagrams/layout63.xml"/><Relationship Id="rId7" Type="http://schemas.openxmlformats.org/officeDocument/2006/relationships/diagramData" Target="../diagrams/data64.xml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3.xml"/><Relationship Id="rId11" Type="http://schemas.microsoft.com/office/2007/relationships/diagramDrawing" Target="../diagrams/drawing64.xml"/><Relationship Id="rId5" Type="http://schemas.openxmlformats.org/officeDocument/2006/relationships/diagramColors" Target="../diagrams/colors63.xml"/><Relationship Id="rId10" Type="http://schemas.openxmlformats.org/officeDocument/2006/relationships/diagramColors" Target="../diagrams/colors64.xml"/><Relationship Id="rId4" Type="http://schemas.openxmlformats.org/officeDocument/2006/relationships/diagramQuickStyle" Target="../diagrams/quickStyle63.xml"/><Relationship Id="rId9" Type="http://schemas.openxmlformats.org/officeDocument/2006/relationships/diagramQuickStyle" Target="../diagrams/quickStyle6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5.xml"/><Relationship Id="rId3" Type="http://schemas.openxmlformats.org/officeDocument/2006/relationships/image" Target="../media/image38.png"/><Relationship Id="rId7" Type="http://schemas.openxmlformats.org/officeDocument/2006/relationships/diagramQuickStyle" Target="../diagrams/quickStyle65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65.xml"/><Relationship Id="rId5" Type="http://schemas.openxmlformats.org/officeDocument/2006/relationships/diagramData" Target="../diagrams/data65.xml"/><Relationship Id="rId4" Type="http://schemas.openxmlformats.org/officeDocument/2006/relationships/image" Target="../media/image41.png"/><Relationship Id="rId9" Type="http://schemas.microsoft.com/office/2007/relationships/diagramDrawing" Target="../diagrams/drawing65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6.xml"/><Relationship Id="rId3" Type="http://schemas.openxmlformats.org/officeDocument/2006/relationships/image" Target="../media/image42.png"/><Relationship Id="rId7" Type="http://schemas.openxmlformats.org/officeDocument/2006/relationships/diagramData" Target="../diagrams/data6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microsoft.com/office/2007/relationships/diagramDrawing" Target="../diagrams/drawing66.xml"/><Relationship Id="rId5" Type="http://schemas.openxmlformats.org/officeDocument/2006/relationships/image" Target="../media/image44.png"/><Relationship Id="rId10" Type="http://schemas.openxmlformats.org/officeDocument/2006/relationships/diagramColors" Target="../diagrams/colors66.xml"/><Relationship Id="rId4" Type="http://schemas.openxmlformats.org/officeDocument/2006/relationships/image" Target="../media/image43.png"/><Relationship Id="rId9" Type="http://schemas.openxmlformats.org/officeDocument/2006/relationships/diagramQuickStyle" Target="../diagrams/quickStyle6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7.xml"/><Relationship Id="rId7" Type="http://schemas.microsoft.com/office/2007/relationships/diagramDrawing" Target="../diagrams/drawing6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7.xml"/><Relationship Id="rId5" Type="http://schemas.openxmlformats.org/officeDocument/2006/relationships/diagramQuickStyle" Target="../diagrams/quickStyle67.xml"/><Relationship Id="rId4" Type="http://schemas.openxmlformats.org/officeDocument/2006/relationships/diagramLayout" Target="../diagrams/layout6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8.xml"/><Relationship Id="rId2" Type="http://schemas.openxmlformats.org/officeDocument/2006/relationships/diagramData" Target="../diagrams/data6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8.xml"/><Relationship Id="rId5" Type="http://schemas.openxmlformats.org/officeDocument/2006/relationships/diagramColors" Target="../diagrams/colors68.xml"/><Relationship Id="rId4" Type="http://schemas.openxmlformats.org/officeDocument/2006/relationships/diagramQuickStyle" Target="../diagrams/quickStyle6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9.xml"/><Relationship Id="rId7" Type="http://schemas.microsoft.com/office/2007/relationships/diagramDrawing" Target="../diagrams/drawing6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9.xml"/><Relationship Id="rId5" Type="http://schemas.openxmlformats.org/officeDocument/2006/relationships/diagramQuickStyle" Target="../diagrams/quickStyle69.xml"/><Relationship Id="rId4" Type="http://schemas.openxmlformats.org/officeDocument/2006/relationships/diagramLayout" Target="../diagrams/layout6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1.xml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2.xml"/><Relationship Id="rId2" Type="http://schemas.openxmlformats.org/officeDocument/2006/relationships/diagramData" Target="../diagrams/data7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2.xml"/><Relationship Id="rId5" Type="http://schemas.openxmlformats.org/officeDocument/2006/relationships/diagramColors" Target="../diagrams/colors72.xml"/><Relationship Id="rId4" Type="http://schemas.openxmlformats.org/officeDocument/2006/relationships/diagramQuickStyle" Target="../diagrams/quickStyle7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7" Type="http://schemas.openxmlformats.org/officeDocument/2006/relationships/image" Target="../media/image46.png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3.xml"/><Relationship Id="rId5" Type="http://schemas.openxmlformats.org/officeDocument/2006/relationships/diagramColors" Target="../diagrams/colors73.xml"/><Relationship Id="rId4" Type="http://schemas.openxmlformats.org/officeDocument/2006/relationships/diagramQuickStyle" Target="../diagrams/quickStyle73.xml"/></Relationships>
</file>

<file path=ppt/slides/_rels/slide9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4.xml"/><Relationship Id="rId3" Type="http://schemas.openxmlformats.org/officeDocument/2006/relationships/image" Target="../media/image48.jpeg"/><Relationship Id="rId7" Type="http://schemas.openxmlformats.org/officeDocument/2006/relationships/diagramColors" Target="../diagrams/colors74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4.xml"/><Relationship Id="rId5" Type="http://schemas.openxmlformats.org/officeDocument/2006/relationships/diagramLayout" Target="../diagrams/layout74.xml"/><Relationship Id="rId4" Type="http://schemas.openxmlformats.org/officeDocument/2006/relationships/diagramData" Target="../diagrams/data7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5.xml"/><Relationship Id="rId2" Type="http://schemas.openxmlformats.org/officeDocument/2006/relationships/diagramData" Target="../diagrams/data7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5.xml"/><Relationship Id="rId5" Type="http://schemas.openxmlformats.org/officeDocument/2006/relationships/diagramColors" Target="../diagrams/colors75.xml"/><Relationship Id="rId4" Type="http://schemas.openxmlformats.org/officeDocument/2006/relationships/diagramQuickStyle" Target="../diagrams/quickStyle7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6.xml"/><Relationship Id="rId7" Type="http://schemas.openxmlformats.org/officeDocument/2006/relationships/image" Target="../media/image49.png"/><Relationship Id="rId2" Type="http://schemas.openxmlformats.org/officeDocument/2006/relationships/diagramData" Target="../diagrams/data7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6.xml"/><Relationship Id="rId5" Type="http://schemas.openxmlformats.org/officeDocument/2006/relationships/diagramColors" Target="../diagrams/colors76.xml"/><Relationship Id="rId4" Type="http://schemas.openxmlformats.org/officeDocument/2006/relationships/diagramQuickStyle" Target="../diagrams/quickStyle7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7.xml"/><Relationship Id="rId7" Type="http://schemas.microsoft.com/office/2007/relationships/diagramDrawing" Target="../diagrams/drawing77.xm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7.xml"/><Relationship Id="rId5" Type="http://schemas.openxmlformats.org/officeDocument/2006/relationships/diagramQuickStyle" Target="../diagrams/quickStyle77.xml"/><Relationship Id="rId4" Type="http://schemas.openxmlformats.org/officeDocument/2006/relationships/diagramLayout" Target="../diagrams/layout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369230" y="2272048"/>
          <a:ext cx="23585379" cy="9856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8690590" y="12457430"/>
            <a:ext cx="50800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/>
            <a:r>
              <a:rPr lang="zh-CN" sz="3200" b="0" dirty="0">
                <a:solidFill>
                  <a:srgbClr val="FF0000"/>
                </a:solidFill>
                <a:ea typeface="宋体" panose="02010600030101010101" pitchFamily="2" charset="-122"/>
              </a:rPr>
              <a:t>章节详细知识点解析及题目练习见尚德教材</a:t>
            </a:r>
            <a:r>
              <a:rPr lang="en-US" altLang="zh-CN" sz="3200" b="0" dirty="0">
                <a:solidFill>
                  <a:srgbClr val="FF0000"/>
                </a:solidFill>
                <a:ea typeface="宋体" panose="02010600030101010101" pitchFamily="2" charset="-122"/>
              </a:rPr>
              <a:t>77</a:t>
            </a:r>
            <a:r>
              <a:rPr lang="zh-CN" sz="3200" b="0" dirty="0">
                <a:solidFill>
                  <a:srgbClr val="FF0000"/>
                </a:solidFill>
                <a:ea typeface="宋体" panose="02010600030101010101" pitchFamily="2" charset="-122"/>
              </a:rPr>
              <a:t>页</a:t>
            </a:r>
            <a:endParaRPr lang="zh-CN" altLang="en-US" sz="3200" dirty="0"/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文本框 3"/>
          <p:cNvSpPr txBox="1"/>
          <p:nvPr/>
        </p:nvSpPr>
        <p:spPr>
          <a:xfrm>
            <a:off x="11905602" y="8283165"/>
            <a:ext cx="9357361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社会制度的发生根本地改变</a:t>
            </a:r>
          </a:p>
        </p:txBody>
      </p:sp>
      <p:sp>
        <p:nvSpPr>
          <p:cNvPr id="602" name="文本框 4"/>
          <p:cNvSpPr txBox="1"/>
          <p:nvPr/>
        </p:nvSpPr>
        <p:spPr>
          <a:xfrm>
            <a:off x="12209780" y="4250054"/>
            <a:ext cx="7376161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同一种社会制度没有变</a:t>
            </a:r>
          </a:p>
        </p:txBody>
      </p:sp>
      <p:sp>
        <p:nvSpPr>
          <p:cNvPr id="605" name="文本框 7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pic>
        <p:nvPicPr>
          <p:cNvPr id="7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905" y="3226013"/>
            <a:ext cx="4789930" cy="32291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27" y="7716518"/>
            <a:ext cx="4958086" cy="34954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9" name="图表 8"/>
          <p:cNvGraphicFramePr/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文本框 4">
            <a:extLst>
              <a:ext uri="{FF2B5EF4-FFF2-40B4-BE49-F238E27FC236}">
                <a16:creationId xmlns:a16="http://schemas.microsoft.com/office/drawing/2014/main" xmlns="" id="{CF8A32A9-E1DC-4E5E-A216-955B2CAB3193}"/>
              </a:ext>
            </a:extLst>
          </p:cNvPr>
          <p:cNvSpPr txBox="1"/>
          <p:nvPr/>
        </p:nvSpPr>
        <p:spPr>
          <a:xfrm>
            <a:off x="477715" y="-67772"/>
            <a:ext cx="13487401" cy="820738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3.2.3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革命和改革在社会发展中的作用</a:t>
            </a:r>
            <a:endParaRPr sz="4000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文本框 3"/>
          <p:cNvSpPr txBox="1"/>
          <p:nvPr/>
        </p:nvSpPr>
        <p:spPr>
          <a:xfrm>
            <a:off x="12075204" y="8657177"/>
            <a:ext cx="9357361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/>
              <a:t>社会制度的发生根本地改变</a:t>
            </a:r>
          </a:p>
        </p:txBody>
      </p:sp>
      <p:sp>
        <p:nvSpPr>
          <p:cNvPr id="608" name="文本框 4"/>
          <p:cNvSpPr txBox="1"/>
          <p:nvPr/>
        </p:nvSpPr>
        <p:spPr>
          <a:xfrm>
            <a:off x="12539560" y="4556649"/>
            <a:ext cx="7376161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同一种社会制度没有变</a:t>
            </a:r>
          </a:p>
        </p:txBody>
      </p:sp>
      <p:sp>
        <p:nvSpPr>
          <p:cNvPr id="611" name="文本框 7"/>
          <p:cNvSpPr txBox="1"/>
          <p:nvPr/>
        </p:nvSpPr>
        <p:spPr>
          <a:xfrm>
            <a:off x="2410460" y="765434"/>
            <a:ext cx="13487401" cy="1128514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rPr>
                <a:solidFill>
                  <a:schemeClr val="tx1"/>
                </a:solidFill>
              </a:rPr>
              <a:t>第二节  社会历史发展的动力  </a:t>
            </a:r>
          </a:p>
        </p:txBody>
      </p:sp>
      <p:sp>
        <p:nvSpPr>
          <p:cNvPr id="612" name="线条"/>
          <p:cNvSpPr/>
          <p:nvPr/>
        </p:nvSpPr>
        <p:spPr>
          <a:xfrm flipV="1">
            <a:off x="7450028" y="5263046"/>
            <a:ext cx="4543656" cy="4831732"/>
          </a:xfrm>
          <a:prstGeom prst="line">
            <a:avLst/>
          </a:prstGeom>
          <a:ln w="152400">
            <a:solidFill>
              <a:schemeClr val="accent5">
                <a:lumOff val="-29864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13" name="线条"/>
          <p:cNvSpPr/>
          <p:nvPr/>
        </p:nvSpPr>
        <p:spPr>
          <a:xfrm>
            <a:off x="7117118" y="5195377"/>
            <a:ext cx="4909232" cy="4052351"/>
          </a:xfrm>
          <a:prstGeom prst="line">
            <a:avLst/>
          </a:prstGeom>
          <a:ln w="152400">
            <a:solidFill>
              <a:schemeClr val="accent5">
                <a:lumOff val="-29864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9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905" y="3226013"/>
            <a:ext cx="4789930" cy="32291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27" y="7716518"/>
            <a:ext cx="4958086" cy="34954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1" name="图表 10"/>
          <p:cNvGraphicFramePr/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文本框 4">
            <a:extLst>
              <a:ext uri="{FF2B5EF4-FFF2-40B4-BE49-F238E27FC236}">
                <a16:creationId xmlns:a16="http://schemas.microsoft.com/office/drawing/2014/main" xmlns="" id="{F3EEDED0-934A-4B20-872F-4FA35B028704}"/>
              </a:ext>
            </a:extLst>
          </p:cNvPr>
          <p:cNvSpPr txBox="1"/>
          <p:nvPr/>
        </p:nvSpPr>
        <p:spPr>
          <a:xfrm>
            <a:off x="477715" y="-67772"/>
            <a:ext cx="13487401" cy="820738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3.2.3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革命和改革在社会发展中的作用</a:t>
            </a:r>
            <a:endParaRPr sz="4000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文本框 3"/>
          <p:cNvSpPr txBox="1"/>
          <p:nvPr/>
        </p:nvSpPr>
        <p:spPr>
          <a:xfrm>
            <a:off x="11624248" y="4450182"/>
            <a:ext cx="9357361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由上到下</a:t>
            </a:r>
          </a:p>
        </p:txBody>
      </p:sp>
      <p:sp>
        <p:nvSpPr>
          <p:cNvPr id="616" name="文本框 4"/>
          <p:cNvSpPr txBox="1"/>
          <p:nvPr/>
        </p:nvSpPr>
        <p:spPr>
          <a:xfrm>
            <a:off x="12614848" y="8873717"/>
            <a:ext cx="7376161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由下到上</a:t>
            </a:r>
          </a:p>
        </p:txBody>
      </p:sp>
      <p:sp>
        <p:nvSpPr>
          <p:cNvPr id="619" name="文本框 7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pic>
        <p:nvPicPr>
          <p:cNvPr id="7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614" y="3253722"/>
            <a:ext cx="4789930" cy="32291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536" y="7744227"/>
            <a:ext cx="4958086" cy="34954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9" name="图表 8"/>
          <p:cNvGraphicFramePr/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文本框 4">
            <a:extLst>
              <a:ext uri="{FF2B5EF4-FFF2-40B4-BE49-F238E27FC236}">
                <a16:creationId xmlns:a16="http://schemas.microsoft.com/office/drawing/2014/main" xmlns="" id="{48D01144-2A57-4521-A0D3-FCB77B13FCE3}"/>
              </a:ext>
            </a:extLst>
          </p:cNvPr>
          <p:cNvSpPr txBox="1"/>
          <p:nvPr/>
        </p:nvSpPr>
        <p:spPr>
          <a:xfrm>
            <a:off x="477715" y="-67772"/>
            <a:ext cx="13487401" cy="820738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3.2.3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革命和改革在社会发展中的作用</a:t>
            </a:r>
            <a:endParaRPr sz="4000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文本框 3"/>
          <p:cNvSpPr txBox="1"/>
          <p:nvPr/>
        </p:nvSpPr>
        <p:spPr>
          <a:xfrm>
            <a:off x="11624248" y="4450182"/>
            <a:ext cx="9357361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由上到下</a:t>
            </a:r>
          </a:p>
        </p:txBody>
      </p:sp>
      <p:sp>
        <p:nvSpPr>
          <p:cNvPr id="622" name="文本框 4"/>
          <p:cNvSpPr txBox="1"/>
          <p:nvPr/>
        </p:nvSpPr>
        <p:spPr>
          <a:xfrm>
            <a:off x="12614848" y="8873717"/>
            <a:ext cx="7376161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由下到上</a:t>
            </a:r>
          </a:p>
        </p:txBody>
      </p:sp>
      <p:sp>
        <p:nvSpPr>
          <p:cNvPr id="625" name="文本框 7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sp>
        <p:nvSpPr>
          <p:cNvPr id="626" name="线条"/>
          <p:cNvSpPr/>
          <p:nvPr/>
        </p:nvSpPr>
        <p:spPr>
          <a:xfrm>
            <a:off x="9761638" y="5167627"/>
            <a:ext cx="4909232" cy="4052351"/>
          </a:xfrm>
          <a:prstGeom prst="line">
            <a:avLst/>
          </a:prstGeom>
          <a:ln w="152400">
            <a:solidFill>
              <a:schemeClr val="accent5">
                <a:lumOff val="-29864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7" name="线条"/>
          <p:cNvSpPr/>
          <p:nvPr/>
        </p:nvSpPr>
        <p:spPr>
          <a:xfrm flipV="1">
            <a:off x="9619911" y="5195376"/>
            <a:ext cx="5105218" cy="5105218"/>
          </a:xfrm>
          <a:prstGeom prst="line">
            <a:avLst/>
          </a:prstGeom>
          <a:ln w="152400">
            <a:solidFill>
              <a:schemeClr val="accent5">
                <a:lumOff val="-29864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9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905" y="3226013"/>
            <a:ext cx="4789930" cy="32291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27" y="7716518"/>
            <a:ext cx="4958086" cy="34954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1" name="图表 10"/>
          <p:cNvGraphicFramePr/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文本框 4">
            <a:extLst>
              <a:ext uri="{FF2B5EF4-FFF2-40B4-BE49-F238E27FC236}">
                <a16:creationId xmlns:a16="http://schemas.microsoft.com/office/drawing/2014/main" xmlns="" id="{B73447D7-376D-4DA7-8F65-031796BB0377}"/>
              </a:ext>
            </a:extLst>
          </p:cNvPr>
          <p:cNvSpPr txBox="1"/>
          <p:nvPr/>
        </p:nvSpPr>
        <p:spPr>
          <a:xfrm>
            <a:off x="477715" y="-67772"/>
            <a:ext cx="13487401" cy="820738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3.2.3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革命和改革在社会发展中的作用</a:t>
            </a:r>
            <a:endParaRPr sz="4000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文本框 3"/>
          <p:cNvSpPr txBox="1"/>
          <p:nvPr/>
        </p:nvSpPr>
        <p:spPr>
          <a:xfrm>
            <a:off x="11857008" y="4379928"/>
            <a:ext cx="10694662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社会主义制度的自我完善和发展</a:t>
            </a:r>
          </a:p>
        </p:txBody>
      </p:sp>
      <p:sp>
        <p:nvSpPr>
          <p:cNvPr id="630" name="文本框 4"/>
          <p:cNvSpPr txBox="1"/>
          <p:nvPr/>
        </p:nvSpPr>
        <p:spPr>
          <a:xfrm>
            <a:off x="11755408" y="8562860"/>
            <a:ext cx="11426704" cy="1474763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政权从</a:t>
            </a:r>
            <a:r>
              <a:rPr dirty="0"/>
              <a:t>反动阶级转移到进步阶级</a:t>
            </a:r>
          </a:p>
        </p:txBody>
      </p:sp>
      <p:sp>
        <p:nvSpPr>
          <p:cNvPr id="633" name="文本框 7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pic>
        <p:nvPicPr>
          <p:cNvPr id="7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087" y="3253722"/>
            <a:ext cx="4789930" cy="32291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009" y="7744227"/>
            <a:ext cx="4958086" cy="34954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9" name="图表 8"/>
          <p:cNvGraphicFramePr/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文本框 4">
            <a:extLst>
              <a:ext uri="{FF2B5EF4-FFF2-40B4-BE49-F238E27FC236}">
                <a16:creationId xmlns:a16="http://schemas.microsoft.com/office/drawing/2014/main" xmlns="" id="{12CABEE1-2007-4630-AC06-3E3B3F87F9F0}"/>
              </a:ext>
            </a:extLst>
          </p:cNvPr>
          <p:cNvSpPr txBox="1"/>
          <p:nvPr/>
        </p:nvSpPr>
        <p:spPr>
          <a:xfrm>
            <a:off x="477715" y="-67772"/>
            <a:ext cx="13487401" cy="820738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3.2.3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革命和改革在社会发展中的作用</a:t>
            </a:r>
            <a:endParaRPr sz="4000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文本框 3"/>
          <p:cNvSpPr txBox="1"/>
          <p:nvPr/>
        </p:nvSpPr>
        <p:spPr>
          <a:xfrm>
            <a:off x="11857008" y="4379928"/>
            <a:ext cx="10694662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/>
              <a:t>社会主义制度的自我完善和发展</a:t>
            </a:r>
          </a:p>
        </p:txBody>
      </p:sp>
      <p:sp>
        <p:nvSpPr>
          <p:cNvPr id="639" name="文本框 7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sp>
        <p:nvSpPr>
          <p:cNvPr id="640" name="线条"/>
          <p:cNvSpPr/>
          <p:nvPr/>
        </p:nvSpPr>
        <p:spPr>
          <a:xfrm flipV="1">
            <a:off x="9286913" y="5515150"/>
            <a:ext cx="3574209" cy="4757694"/>
          </a:xfrm>
          <a:prstGeom prst="line">
            <a:avLst/>
          </a:prstGeom>
          <a:ln w="152400">
            <a:solidFill>
              <a:schemeClr val="accent5">
                <a:lumOff val="-29864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41" name="线条"/>
          <p:cNvSpPr/>
          <p:nvPr/>
        </p:nvSpPr>
        <p:spPr>
          <a:xfrm>
            <a:off x="9536836" y="5052894"/>
            <a:ext cx="2520583" cy="4172153"/>
          </a:xfrm>
          <a:prstGeom prst="line">
            <a:avLst/>
          </a:prstGeom>
          <a:ln w="152400">
            <a:solidFill>
              <a:schemeClr val="accent5">
                <a:lumOff val="-29864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文本框 4"/>
          <p:cNvSpPr txBox="1"/>
          <p:nvPr/>
        </p:nvSpPr>
        <p:spPr>
          <a:xfrm>
            <a:off x="11755408" y="8562860"/>
            <a:ext cx="11426704" cy="1474763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政权从</a:t>
            </a:r>
            <a:r>
              <a:rPr dirty="0"/>
              <a:t>反动阶级转移到进步阶级</a:t>
            </a:r>
          </a:p>
        </p:txBody>
      </p:sp>
      <p:pic>
        <p:nvPicPr>
          <p:cNvPr id="10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904" y="2838086"/>
            <a:ext cx="6155007" cy="41494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27" y="7328591"/>
            <a:ext cx="6371086" cy="44916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2" name="图表 11"/>
          <p:cNvGraphicFramePr/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文本框 4">
            <a:extLst>
              <a:ext uri="{FF2B5EF4-FFF2-40B4-BE49-F238E27FC236}">
                <a16:creationId xmlns:a16="http://schemas.microsoft.com/office/drawing/2014/main" xmlns="" id="{726DC56B-83DF-4335-B1C8-FFA145E93866}"/>
              </a:ext>
            </a:extLst>
          </p:cNvPr>
          <p:cNvSpPr txBox="1"/>
          <p:nvPr/>
        </p:nvSpPr>
        <p:spPr>
          <a:xfrm>
            <a:off x="0" y="-67772"/>
            <a:ext cx="13487401" cy="820738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</a:rPr>
              <a:t>3.2.3</a:t>
            </a:r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</a:rPr>
              <a:t>革命和改革在社会发展中的作用</a:t>
            </a:r>
            <a:endParaRPr sz="4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3" name="表格 6"/>
          <p:cNvGraphicFramePr/>
          <p:nvPr/>
        </p:nvGraphicFramePr>
        <p:xfrm>
          <a:off x="522798" y="3954586"/>
          <a:ext cx="23387050" cy="6553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1098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526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42455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310640">
                <a:tc>
                  <a:txBody>
                    <a:bodyPr/>
                    <a:lstStyle/>
                    <a:p>
                      <a:pPr algn="ctr" defTabSz="914400">
                        <a:defRPr sz="4100" b="0">
                          <a:sym typeface="Helvetica Neue"/>
                        </a:defRPr>
                      </a:pPr>
                      <a:endParaRPr sz="4000" b="0" i="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0" i="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Helvetica Neue"/>
                        </a:rPr>
                        <a:t>社会革命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5">
                        <a:lumOff val="-29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0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Helvetica Neue"/>
                        </a:rPr>
                        <a:t>社会改革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5">
                        <a:lumOff val="-2986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4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定义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49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sz="4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社会制度的</a:t>
                      </a:r>
                      <a:r>
                        <a:rPr sz="4000" b="0" i="0" dirty="0">
                          <a:solidFill>
                            <a:schemeClr val="accent5">
                              <a:lumOff val="-29864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根本质变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49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sz="4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社会改革是</a:t>
                      </a:r>
                      <a:r>
                        <a:rPr sz="4000" b="0" i="0">
                          <a:solidFill>
                            <a:schemeClr val="accent5">
                              <a:lumOff val="-29864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同一种社会制度</a:t>
                      </a:r>
                      <a:r>
                        <a:rPr sz="4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中的部分质变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4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方向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4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由下到上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4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由上到下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zh-CN" altLang="en-US" sz="4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目的</a:t>
                      </a:r>
                      <a:endParaRPr sz="4000" b="0" i="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800"/>
                      </a:pPr>
                      <a:r>
                        <a:rPr lang="zh-CN" altLang="en-US" sz="40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政权从反动阶级转移到进步阶级</a:t>
                      </a:r>
                    </a:p>
                    <a:p>
                      <a:pPr algn="ctr" defTabSz="914400">
                        <a:defRPr sz="1800"/>
                      </a:pPr>
                      <a:endParaRPr sz="4000" b="0" i="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45720" marR="4572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49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lang="zh-CN" altLang="en-US" sz="40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社会制度的自我完善和发展</a:t>
                      </a:r>
                    </a:p>
                    <a:p>
                      <a:pPr algn="ctr" defTabSz="914400">
                        <a:defRPr sz="49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endParaRPr sz="4000" b="0" i="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4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基本
标志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4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国家政权转移（暴力形式）</a:t>
                      </a:r>
                    </a:p>
                  </a:txBody>
                  <a:tcPr marL="45720" marR="4572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49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lang="zh-CN" altLang="en-US" sz="4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社会</a:t>
                      </a:r>
                      <a:r>
                        <a:rPr sz="4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制度的</a:t>
                      </a:r>
                      <a:r>
                        <a:rPr sz="4000" b="0" i="0" dirty="0">
                          <a:solidFill>
                            <a:schemeClr val="accent5">
                              <a:lumOff val="-29864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自我完善</a:t>
                      </a:r>
                      <a:r>
                        <a:rPr sz="4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和发展</a:t>
                      </a:r>
                    </a:p>
                    <a:p>
                      <a:pPr algn="ctr" defTabSz="914400">
                        <a:defRPr sz="49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sz="4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（非暴力形式）</a:t>
                      </a:r>
                    </a:p>
                  </a:txBody>
                  <a:tcPr marL="45720" marR="4572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44" name="文本框 4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rPr dirty="0" err="1"/>
              <a:t>第二节</a:t>
            </a:r>
            <a:r>
              <a:rPr dirty="0"/>
              <a:t>  </a:t>
            </a:r>
            <a:r>
              <a:rPr dirty="0" err="1"/>
              <a:t>社会历史发展的动力</a:t>
            </a:r>
            <a:r>
              <a:rPr dirty="0"/>
              <a:t>  </a:t>
            </a:r>
          </a:p>
        </p:txBody>
      </p:sp>
      <p:graphicFrame>
        <p:nvGraphicFramePr>
          <p:cNvPr id="4" name="图表 3"/>
          <p:cNvGraphicFramePr/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前凸带形 6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98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9" name="文本框 4">
            <a:extLst>
              <a:ext uri="{FF2B5EF4-FFF2-40B4-BE49-F238E27FC236}">
                <a16:creationId xmlns:a16="http://schemas.microsoft.com/office/drawing/2014/main" xmlns="" id="{B296D382-6613-4A0F-999C-008E9EB1BD9B}"/>
              </a:ext>
            </a:extLst>
          </p:cNvPr>
          <p:cNvSpPr txBox="1"/>
          <p:nvPr/>
        </p:nvSpPr>
        <p:spPr>
          <a:xfrm>
            <a:off x="477715" y="-67772"/>
            <a:ext cx="13487401" cy="820738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3.2.3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革命和改革在社会发展中的作用</a:t>
            </a:r>
            <a:endParaRPr sz="4000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文本框 2"/>
          <p:cNvSpPr txBox="1"/>
          <p:nvPr/>
        </p:nvSpPr>
        <p:spPr>
          <a:xfrm>
            <a:off x="2854456" y="3597848"/>
            <a:ext cx="19050001" cy="69088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 err="1"/>
              <a:t>社会主义社会的改革是</a:t>
            </a:r>
            <a:r>
              <a:rPr dirty="0"/>
              <a:t>(     )</a:t>
            </a: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 err="1"/>
              <a:t>A．社会主义基本经济制度的改变</a:t>
            </a:r>
            <a:r>
              <a:rPr dirty="0"/>
              <a:t>            </a:t>
            </a: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 err="1"/>
              <a:t>B．社会主义基本政治制度的改变</a:t>
            </a:r>
            <a:endParaRPr dirty="0"/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 err="1"/>
              <a:t>C．社会主义基本文化制度的改变</a:t>
            </a:r>
            <a:r>
              <a:rPr dirty="0"/>
              <a:t>            </a:t>
            </a: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 err="1"/>
              <a:t>D．社会主义的自我完善和发展</a:t>
            </a:r>
            <a:endParaRPr dirty="0"/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文本框 2"/>
          <p:cNvSpPr txBox="1"/>
          <p:nvPr/>
        </p:nvSpPr>
        <p:spPr>
          <a:xfrm>
            <a:off x="2854456" y="3597848"/>
            <a:ext cx="19050001" cy="69088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社会主义社会的改革是(  </a:t>
            </a:r>
            <a:r>
              <a:rPr b="1">
                <a:solidFill>
                  <a:schemeClr val="accent5">
                    <a:lumOff val="-29864"/>
                  </a:schemeClr>
                </a:solidFill>
              </a:rPr>
              <a:t>D   </a:t>
            </a:r>
            <a:r>
              <a:t>)</a:t>
            </a: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A．社会主义基本经济制度的改变            </a:t>
            </a: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B．社会主义基本政治制度的改变</a:t>
            </a: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C．社会主义基本文化制度的改变            </a:t>
            </a: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D．社会主义的自我完善和发展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093033" y="2944804"/>
          <a:ext cx="22511245" cy="8793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右大括号 2"/>
          <p:cNvSpPr/>
          <p:nvPr/>
        </p:nvSpPr>
        <p:spPr>
          <a:xfrm>
            <a:off x="19597440" y="8614970"/>
            <a:ext cx="1169581" cy="2317898"/>
          </a:xfrm>
          <a:prstGeom prst="rightBrace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767021" y="9260958"/>
            <a:ext cx="191386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区别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存在？社会存在？"/>
          <p:cNvSpPr txBox="1"/>
          <p:nvPr/>
        </p:nvSpPr>
        <p:spPr>
          <a:xfrm>
            <a:off x="7011094" y="6037262"/>
            <a:ext cx="10361811" cy="16414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存在？社会存在？</a:t>
            </a:r>
          </a:p>
        </p:txBody>
      </p:sp>
      <p:sp>
        <p:nvSpPr>
          <p:cNvPr id="4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22"/>
          <p:cNvSpPr txBox="1"/>
          <p:nvPr/>
        </p:nvSpPr>
        <p:spPr>
          <a:xfrm>
            <a:off x="0" y="143811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社会存在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598" y="5018676"/>
            <a:ext cx="15672804" cy="46231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 8"/>
          <p:cNvSpPr txBox="1"/>
          <p:nvPr/>
        </p:nvSpPr>
        <p:spPr>
          <a:xfrm>
            <a:off x="3906723" y="5789297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社会存在：指社会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生活条件的总和</a:t>
            </a:r>
          </a:p>
        </p:txBody>
      </p:sp>
      <p:sp>
        <p:nvSpPr>
          <p:cNvPr id="167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sp>
        <p:nvSpPr>
          <p:cNvPr id="9" name="矩形 8"/>
          <p:cNvSpPr txBox="1"/>
          <p:nvPr/>
        </p:nvSpPr>
        <p:spPr>
          <a:xfrm>
            <a:off x="4678228" y="3538470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22"/>
          <p:cNvSpPr txBox="1"/>
          <p:nvPr/>
        </p:nvSpPr>
        <p:spPr>
          <a:xfrm>
            <a:off x="0" y="48273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社会存在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 8"/>
          <p:cNvSpPr txBox="1"/>
          <p:nvPr/>
        </p:nvSpPr>
        <p:spPr>
          <a:xfrm>
            <a:off x="4012231" y="4247058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社会存在：指社会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（物质）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生活条件的总和</a:t>
            </a:r>
          </a:p>
        </p:txBody>
      </p:sp>
      <p:sp>
        <p:nvSpPr>
          <p:cNvPr id="165" name="矩形 8"/>
          <p:cNvSpPr txBox="1"/>
          <p:nvPr/>
        </p:nvSpPr>
        <p:spPr>
          <a:xfrm>
            <a:off x="2864912" y="9071698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自然环境、同伴、物质生产</a:t>
            </a:r>
          </a:p>
        </p:txBody>
      </p:sp>
      <p:sp>
        <p:nvSpPr>
          <p:cNvPr id="166" name="矩形 8"/>
          <p:cNvSpPr txBox="1"/>
          <p:nvPr/>
        </p:nvSpPr>
        <p:spPr>
          <a:xfrm>
            <a:off x="3592169" y="6820871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人在社会上生存都需要什么呢？</a:t>
            </a:r>
          </a:p>
        </p:txBody>
      </p:sp>
      <p:sp>
        <p:nvSpPr>
          <p:cNvPr id="167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sp>
        <p:nvSpPr>
          <p:cNvPr id="9" name="矩形 8"/>
          <p:cNvSpPr txBox="1"/>
          <p:nvPr/>
        </p:nvSpPr>
        <p:spPr>
          <a:xfrm>
            <a:off x="4678228" y="3538470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前凸带形 10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78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12" name="矩形 22">
            <a:extLst>
              <a:ext uri="{FF2B5EF4-FFF2-40B4-BE49-F238E27FC236}">
                <a16:creationId xmlns:a16="http://schemas.microsoft.com/office/drawing/2014/main" xmlns="" id="{5EA468BE-14EE-470F-A636-60712B5EE1EC}"/>
              </a:ext>
            </a:extLst>
          </p:cNvPr>
          <p:cNvSpPr txBox="1"/>
          <p:nvPr/>
        </p:nvSpPr>
        <p:spPr>
          <a:xfrm>
            <a:off x="0" y="48273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社会存在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16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object 2"/>
          <p:cNvSpPr txBox="1"/>
          <p:nvPr/>
        </p:nvSpPr>
        <p:spPr>
          <a:xfrm>
            <a:off x="2550482" y="5403396"/>
            <a:ext cx="17280892" cy="147732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marL="448310" indent="-438785" algn="l" defTabSz="1827530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>
                <a:solidFill>
                  <a:srgbClr val="C00000"/>
                </a:solidFill>
              </a:rPr>
              <a:t>  </a:t>
            </a:r>
            <a:r>
              <a:rPr dirty="0"/>
              <a:t>1、</a:t>
            </a:r>
            <a:r>
              <a:rPr dirty="0">
                <a:solidFill>
                  <a:srgbClr val="FF0000"/>
                </a:solidFill>
              </a:rPr>
              <a:t>地理环境 </a:t>
            </a:r>
            <a:r>
              <a:rPr lang="zh-CN" altLang="en-US" dirty="0"/>
              <a:t>：</a:t>
            </a:r>
            <a:r>
              <a:rPr dirty="0">
                <a:solidFill>
                  <a:srgbClr val="FF0000"/>
                </a:solidFill>
              </a:rPr>
              <a:t>加速或者延缓</a:t>
            </a:r>
            <a:r>
              <a:rPr dirty="0"/>
              <a:t>社会的发展。</a:t>
            </a:r>
          </a:p>
        </p:txBody>
      </p:sp>
      <p:sp>
        <p:nvSpPr>
          <p:cNvPr id="5" name="object 4"/>
          <p:cNvSpPr/>
          <p:nvPr/>
        </p:nvSpPr>
        <p:spPr>
          <a:xfrm>
            <a:off x="16294170" y="6720171"/>
            <a:ext cx="7074409" cy="503834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121919" tIns="121919" rIns="121919" bIns="121919"/>
          <a:lstStyle/>
          <a:p>
            <a:pPr algn="l" defTabSz="1827530">
              <a:defRPr sz="36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7" name="object 2"/>
          <p:cNvSpPr txBox="1"/>
          <p:nvPr/>
        </p:nvSpPr>
        <p:spPr>
          <a:xfrm>
            <a:off x="2550482" y="7919530"/>
            <a:ext cx="17280892" cy="147732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marL="448310" indent="-438785" algn="l" defTabSz="1827530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>
                <a:solidFill>
                  <a:srgbClr val="C00000"/>
                </a:solidFill>
              </a:rPr>
              <a:t>  </a:t>
            </a:r>
            <a:r>
              <a:rPr lang="en-US" altLang="zh-CN" dirty="0"/>
              <a:t>2</a:t>
            </a:r>
            <a:r>
              <a:rPr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人口因素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FF0000"/>
                </a:solidFill>
              </a:rPr>
              <a:t>制约和影响</a:t>
            </a:r>
            <a:r>
              <a:rPr dirty="0"/>
              <a:t>社会的发展。</a:t>
            </a:r>
          </a:p>
        </p:txBody>
      </p:sp>
      <p:graphicFrame>
        <p:nvGraphicFramePr>
          <p:cNvPr id="8" name="图表 7"/>
          <p:cNvGraphicFramePr/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矩形 22">
            <a:extLst>
              <a:ext uri="{FF2B5EF4-FFF2-40B4-BE49-F238E27FC236}">
                <a16:creationId xmlns:a16="http://schemas.microsoft.com/office/drawing/2014/main" xmlns="" id="{2B660E43-CE0F-4097-9374-EA83558ACA34}"/>
              </a:ext>
            </a:extLst>
          </p:cNvPr>
          <p:cNvSpPr txBox="1"/>
          <p:nvPr/>
        </p:nvSpPr>
        <p:spPr>
          <a:xfrm>
            <a:off x="0" y="48273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社会存在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bject 2"/>
          <p:cNvSpPr txBox="1"/>
          <p:nvPr/>
        </p:nvSpPr>
        <p:spPr>
          <a:xfrm>
            <a:off x="2319167" y="2504437"/>
            <a:ext cx="21775422" cy="443198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algn="l" defTabSz="1827530">
              <a:lnSpc>
                <a:spcPct val="200000"/>
              </a:lnSpc>
              <a:defRPr sz="4800" spc="-1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 dirty="0"/>
              <a:t>3、物质生活资料</a:t>
            </a:r>
            <a:r>
              <a:rPr b="0" dirty="0">
                <a:solidFill>
                  <a:srgbClr val="FF0000"/>
                </a:solidFill>
              </a:rPr>
              <a:t>生产方式 </a:t>
            </a:r>
          </a:p>
          <a:p>
            <a:pPr algn="l" defTabSz="1827530">
              <a:lnSpc>
                <a:spcPct val="200000"/>
              </a:lnSpc>
              <a:defRPr sz="4800" spc="-10">
                <a:solidFill>
                  <a:srgbClr val="25252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 dirty="0"/>
              <a:t>含义：</a:t>
            </a:r>
            <a:r>
              <a:rPr b="0" dirty="0">
                <a:solidFill>
                  <a:srgbClr val="C00000"/>
                </a:solidFill>
              </a:rPr>
              <a:t>生产力</a:t>
            </a:r>
            <a:r>
              <a:rPr lang="zh-CN" altLang="en-US" b="0" dirty="0"/>
              <a:t>和</a:t>
            </a:r>
            <a:r>
              <a:rPr b="0" dirty="0">
                <a:solidFill>
                  <a:srgbClr val="C00000"/>
                </a:solidFill>
              </a:rPr>
              <a:t>生产关系</a:t>
            </a:r>
            <a:r>
              <a:rPr b="0" dirty="0">
                <a:solidFill>
                  <a:srgbClr val="000000"/>
                </a:solidFill>
              </a:rPr>
              <a:t> </a:t>
            </a:r>
            <a:endParaRPr lang="en-US" b="0" dirty="0">
              <a:solidFill>
                <a:srgbClr val="000000"/>
              </a:solidFill>
            </a:endParaRPr>
          </a:p>
          <a:p>
            <a:pPr algn="l" defTabSz="1827530">
              <a:lnSpc>
                <a:spcPct val="200000"/>
              </a:lnSpc>
              <a:defRPr sz="4800" spc="-10">
                <a:solidFill>
                  <a:srgbClr val="25252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 dirty="0"/>
              <a:t>作用：</a:t>
            </a:r>
            <a:r>
              <a:rPr b="0" dirty="0">
                <a:solidFill>
                  <a:srgbClr val="000000"/>
                </a:solidFill>
              </a:rPr>
              <a:t>生产方式在社会发展中起</a:t>
            </a:r>
            <a:r>
              <a:rPr b="0" dirty="0">
                <a:solidFill>
                  <a:srgbClr val="FF0000"/>
                </a:solidFill>
              </a:rPr>
              <a:t>决定作用</a:t>
            </a:r>
            <a:r>
              <a:rPr b="0" dirty="0">
                <a:solidFill>
                  <a:srgbClr val="C00000"/>
                </a:solidFill>
              </a:rPr>
              <a:t>。</a:t>
            </a:r>
          </a:p>
        </p:txBody>
      </p:sp>
      <p:sp>
        <p:nvSpPr>
          <p:cNvPr id="7" name="object 4"/>
          <p:cNvSpPr/>
          <p:nvPr/>
        </p:nvSpPr>
        <p:spPr>
          <a:xfrm>
            <a:off x="5979211" y="8298163"/>
            <a:ext cx="4998722" cy="37551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121919" tIns="121919" rIns="121919" bIns="121919"/>
          <a:lstStyle/>
          <a:p>
            <a:pPr algn="l" defTabSz="1827530">
              <a:defRPr sz="36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9" name="object 6"/>
          <p:cNvSpPr/>
          <p:nvPr/>
        </p:nvSpPr>
        <p:spPr>
          <a:xfrm>
            <a:off x="15340938" y="7107921"/>
            <a:ext cx="4669537" cy="613562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121919" tIns="121919" rIns="121919" bIns="121919"/>
          <a:lstStyle/>
          <a:p>
            <a:pPr algn="l" defTabSz="1827530">
              <a:defRPr sz="36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graphicFrame>
        <p:nvGraphicFramePr>
          <p:cNvPr id="6" name="图表 5"/>
          <p:cNvGraphicFramePr/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前凸带形 9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79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11" name="矩形 22">
            <a:extLst>
              <a:ext uri="{FF2B5EF4-FFF2-40B4-BE49-F238E27FC236}">
                <a16:creationId xmlns:a16="http://schemas.microsoft.com/office/drawing/2014/main" xmlns="" id="{1D0D9134-3DAF-4CCB-86F0-B59C6152AE2D}"/>
              </a:ext>
            </a:extLst>
          </p:cNvPr>
          <p:cNvSpPr txBox="1"/>
          <p:nvPr/>
        </p:nvSpPr>
        <p:spPr>
          <a:xfrm>
            <a:off x="0" y="48273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社会存在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1" build="p" bldLvl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73680" y="5070106"/>
            <a:ext cx="7589520" cy="4673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地理环境</a:t>
            </a:r>
            <a:endParaRPr kumimoji="0" lang="en-US" altLang="zh-CN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人口因素</a:t>
            </a:r>
            <a:endParaRPr lang="en-US" altLang="zh-CN" sz="66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生产方式</a:t>
            </a:r>
            <a:endParaRPr kumimoji="0" lang="en-US" altLang="zh-CN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588240" y="5070106"/>
            <a:ext cx="7589520" cy="4673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制约和影响</a:t>
            </a:r>
            <a:endParaRPr kumimoji="0" lang="en-US" altLang="zh-CN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决定作用</a:t>
            </a:r>
            <a:endParaRPr lang="en-US" altLang="zh-CN" sz="66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加速和延缓</a:t>
            </a:r>
            <a:endParaRPr kumimoji="0" lang="en-US" altLang="zh-CN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矩形 22">
            <a:extLst>
              <a:ext uri="{FF2B5EF4-FFF2-40B4-BE49-F238E27FC236}">
                <a16:creationId xmlns:a16="http://schemas.microsoft.com/office/drawing/2014/main" xmlns="" id="{7DFE6B25-D31A-4CF3-B500-80B9AF122200}"/>
              </a:ext>
            </a:extLst>
          </p:cNvPr>
          <p:cNvSpPr txBox="1"/>
          <p:nvPr/>
        </p:nvSpPr>
        <p:spPr>
          <a:xfrm>
            <a:off x="0" y="48273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社会存在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73680" y="5070106"/>
            <a:ext cx="7589520" cy="4673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地理环境</a:t>
            </a:r>
            <a:endParaRPr kumimoji="0" lang="en-US" altLang="zh-CN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人口因素</a:t>
            </a:r>
            <a:endParaRPr lang="en-US" altLang="zh-CN" sz="66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生产方式</a:t>
            </a:r>
            <a:endParaRPr kumimoji="0" lang="en-US" altLang="zh-CN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588240" y="5070106"/>
            <a:ext cx="7589520" cy="4673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制约和影响</a:t>
            </a:r>
            <a:endParaRPr kumimoji="0" lang="en-US" altLang="zh-CN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决定作用</a:t>
            </a:r>
            <a:endParaRPr lang="en-US" altLang="zh-CN" sz="66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加速和延缓</a:t>
            </a:r>
            <a:endParaRPr kumimoji="0" lang="en-US" altLang="zh-CN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cxnSp>
        <p:nvCxnSpPr>
          <p:cNvPr id="4" name="直线箭头连接符 3"/>
          <p:cNvCxnSpPr/>
          <p:nvPr/>
        </p:nvCxnSpPr>
        <p:spPr>
          <a:xfrm>
            <a:off x="8260080" y="5913120"/>
            <a:ext cx="6004560" cy="3048000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线箭头连接符 6"/>
          <p:cNvCxnSpPr/>
          <p:nvPr/>
        </p:nvCxnSpPr>
        <p:spPr>
          <a:xfrm flipV="1">
            <a:off x="8260080" y="5913120"/>
            <a:ext cx="5791200" cy="1625074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线箭头连接符 8"/>
          <p:cNvCxnSpPr/>
          <p:nvPr/>
        </p:nvCxnSpPr>
        <p:spPr>
          <a:xfrm flipV="1">
            <a:off x="8580120" y="7538194"/>
            <a:ext cx="5791200" cy="1625074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1" name="图表 10"/>
          <p:cNvGraphicFramePr/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矩形 22">
            <a:extLst>
              <a:ext uri="{FF2B5EF4-FFF2-40B4-BE49-F238E27FC236}">
                <a16:creationId xmlns:a16="http://schemas.microsoft.com/office/drawing/2014/main" xmlns="" id="{722CFD39-8C29-4FAD-9DCF-44BA07F25338}"/>
              </a:ext>
            </a:extLst>
          </p:cNvPr>
          <p:cNvSpPr txBox="1"/>
          <p:nvPr/>
        </p:nvSpPr>
        <p:spPr>
          <a:xfrm>
            <a:off x="0" y="48273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社会存在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矩形 1"/>
          <p:cNvSpPr txBox="1"/>
          <p:nvPr/>
        </p:nvSpPr>
        <p:spPr>
          <a:xfrm>
            <a:off x="2581826" y="3787964"/>
            <a:ext cx="20306257" cy="439383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 dirty="0"/>
              <a:t>在人类社会发展中起决定作用的是(        )  </a:t>
            </a:r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 dirty="0"/>
              <a:t>A．差异多样的地理环境                    B．丰腴富饶的自然资源</a:t>
            </a:r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 dirty="0"/>
              <a:t>C．协调合理的人口结构                    D．物质资料的生产方式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79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矩形 1"/>
          <p:cNvSpPr txBox="1"/>
          <p:nvPr/>
        </p:nvSpPr>
        <p:spPr>
          <a:xfrm>
            <a:off x="2908398" y="3853278"/>
            <a:ext cx="20306257" cy="439383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 dirty="0"/>
              <a:t>在人类社会发展中起决定作用的是(   </a:t>
            </a:r>
            <a:r>
              <a:rPr lang="en-US" altLang="zh-CN" b="0" dirty="0">
                <a:solidFill>
                  <a:srgbClr val="FF0000"/>
                </a:solidFill>
              </a:rPr>
              <a:t>D</a:t>
            </a:r>
            <a:r>
              <a:rPr b="0" dirty="0">
                <a:solidFill>
                  <a:srgbClr val="FF0000"/>
                </a:solidFill>
              </a:rPr>
              <a:t> </a:t>
            </a:r>
            <a:r>
              <a:rPr b="0" dirty="0"/>
              <a:t>    )  </a:t>
            </a:r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 dirty="0"/>
              <a:t>A．差异多样的地理环境                    B．丰腴富饶的自然资源</a:t>
            </a:r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 dirty="0"/>
              <a:t>C．协调合理的人口结构                    D．物质资料的生产方式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79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56"/>
          <p:cNvSpPr txBox="1">
            <a:spLocks noChangeArrowheads="1"/>
          </p:cNvSpPr>
          <p:nvPr/>
        </p:nvSpPr>
        <p:spPr bwMode="auto">
          <a:xfrm>
            <a:off x="3612742" y="2771777"/>
            <a:ext cx="16930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1.</a:t>
            </a:r>
            <a:r>
              <a:rPr lang="zh-CN" altLang="en-US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教材概述</a:t>
            </a:r>
          </a:p>
        </p:txBody>
      </p:sp>
      <p:sp>
        <p:nvSpPr>
          <p:cNvPr id="15362" name="矩形 72"/>
          <p:cNvSpPr>
            <a:spLocks noChangeArrowheads="1"/>
          </p:cNvSpPr>
          <p:nvPr/>
        </p:nvSpPr>
        <p:spPr bwMode="auto">
          <a:xfrm>
            <a:off x="10248901" y="6810377"/>
            <a:ext cx="9712326" cy="555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88925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hangingPunct="1">
              <a:spcBef>
                <a:spcPts val="2000"/>
              </a:spcBef>
              <a:spcAft>
                <a:spcPts val="2000"/>
              </a:spcAft>
            </a:pP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尚德机构学术中心教学、教研名师倾力之作——“</a:t>
            </a:r>
            <a:r>
              <a:rPr lang="zh-CN" altLang="en-US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尚考通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”系列教材·四大公共课书籍</a:t>
            </a:r>
          </a:p>
          <a:p>
            <a:pPr hangingPunct="1">
              <a:spcBef>
                <a:spcPts val="2000"/>
              </a:spcBef>
              <a:spcAft>
                <a:spcPts val="2000"/>
              </a:spcAft>
            </a:pP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此次问</a:t>
            </a:r>
            <a:r>
              <a:rPr lang="zh-CN" altLang="en-US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市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的四本教材为</a:t>
            </a:r>
            <a:r>
              <a:rPr lang="zh-CN" altLang="en-US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：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《中国近现代史纲要》《思想道德修养与法律基础》《毛泽东思想和中国特色社会主义理论体系概论》《马克思主义基本原理概论》。</a:t>
            </a:r>
          </a:p>
          <a:p>
            <a:pPr hangingPunct="1">
              <a:spcBef>
                <a:spcPts val="2000"/>
              </a:spcBef>
              <a:spcAft>
                <a:spcPts val="2000"/>
              </a:spcAft>
            </a:pP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  <a:sym typeface="宋体" panose="02010600030101010101" pitchFamily="2" charset="-122"/>
              </a:rPr>
              <a:t>尚德机构“</a:t>
            </a:r>
            <a:r>
              <a:rPr lang="zh-CN" altLang="en-US" sz="3200">
                <a:latin typeface="Arial" panose="020B0604020202020204" pitchFamily="34" charset="0"/>
                <a:ea typeface="方正兰亭超细黑简体" panose="02000000000000000000" pitchFamily="2" charset="-122"/>
                <a:sym typeface="宋体" panose="02010600030101010101" pitchFamily="2" charset="-122"/>
              </a:rPr>
              <a:t>尚考通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  <a:sym typeface="宋体" panose="02010600030101010101" pitchFamily="2" charset="-122"/>
              </a:rPr>
              <a:t>”官方教材由尚德学术中心主编。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从四大公共课开始，尚德</a:t>
            </a:r>
            <a:r>
              <a:rPr lang="zh-CN" altLang="en-US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教研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将精心打造自考系列教材。</a:t>
            </a:r>
          </a:p>
        </p:txBody>
      </p:sp>
      <p:sp>
        <p:nvSpPr>
          <p:cNvPr id="15363" name="矩形 73"/>
          <p:cNvSpPr>
            <a:spLocks noChangeArrowheads="1"/>
          </p:cNvSpPr>
          <p:nvPr/>
        </p:nvSpPr>
        <p:spPr bwMode="auto">
          <a:xfrm>
            <a:off x="6026687" y="762000"/>
            <a:ext cx="1085425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400">
                <a:solidFill>
                  <a:srgbClr val="EF8B81"/>
                </a:solidFill>
                <a:latin typeface="方正兰亭黑_GBK" pitchFamily="2" charset="-122"/>
                <a:ea typeface="方正兰亭黑_GBK" pitchFamily="2" charset="-122"/>
              </a:rPr>
              <a:t>尚德机构“尚考通”权威教材</a:t>
            </a:r>
          </a:p>
        </p:txBody>
      </p:sp>
      <p:pic>
        <p:nvPicPr>
          <p:cNvPr id="15364" name="图片 3" descr="推广图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150" y="2025650"/>
            <a:ext cx="16551276" cy="434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图片 4" descr="WX20180920-1056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151" y="7562850"/>
            <a:ext cx="60769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522174" y="1584203"/>
          <a:ext cx="23585379" cy="9856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意识？社会意识？"/>
          <p:cNvSpPr txBox="1"/>
          <p:nvPr/>
        </p:nvSpPr>
        <p:spPr>
          <a:xfrm>
            <a:off x="7054849" y="5918199"/>
            <a:ext cx="10274301" cy="1879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意识？社会意识？</a:t>
            </a:r>
          </a:p>
        </p:txBody>
      </p:sp>
      <p:sp>
        <p:nvSpPr>
          <p:cNvPr id="190" name="矩形 22"/>
          <p:cNvSpPr txBox="1"/>
          <p:nvPr/>
        </p:nvSpPr>
        <p:spPr>
          <a:xfrm>
            <a:off x="1778496" y="915635"/>
            <a:ext cx="12043012" cy="10464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t>  第一节  社会基本矛盾及其运动规律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22"/>
          <p:cNvSpPr txBox="1"/>
          <p:nvPr/>
        </p:nvSpPr>
        <p:spPr>
          <a:xfrm>
            <a:off x="0" y="115416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社会意识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矩形 8"/>
          <p:cNvSpPr txBox="1"/>
          <p:nvPr/>
        </p:nvSpPr>
        <p:spPr>
          <a:xfrm>
            <a:off x="4625639" y="7537343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社会意识：对社会存在的反映</a:t>
            </a:r>
          </a:p>
        </p:txBody>
      </p:sp>
      <p:sp>
        <p:nvSpPr>
          <p:cNvPr id="193" name="矩形 8"/>
          <p:cNvSpPr txBox="1"/>
          <p:nvPr/>
        </p:nvSpPr>
        <p:spPr>
          <a:xfrm>
            <a:off x="7114036" y="5411916"/>
            <a:ext cx="7158478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意识：对存在的反映</a:t>
            </a:r>
          </a:p>
        </p:txBody>
      </p:sp>
      <p:sp>
        <p:nvSpPr>
          <p:cNvPr id="194" name="矩形 8"/>
          <p:cNvSpPr txBox="1"/>
          <p:nvPr/>
        </p:nvSpPr>
        <p:spPr>
          <a:xfrm>
            <a:off x="4831815" y="9662770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社会意识：社会的精神生活过程</a:t>
            </a:r>
          </a:p>
        </p:txBody>
      </p:sp>
      <p:sp>
        <p:nvSpPr>
          <p:cNvPr id="195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graphicFrame>
        <p:nvGraphicFramePr>
          <p:cNvPr id="8" name="图表 7"/>
          <p:cNvGraphicFramePr/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矩形 22"/>
          <p:cNvSpPr txBox="1"/>
          <p:nvPr/>
        </p:nvSpPr>
        <p:spPr>
          <a:xfrm>
            <a:off x="0" y="115416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社会意识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/>
      <p:bldP spid="19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sp>
        <p:nvSpPr>
          <p:cNvPr id="23" name="矩形 8"/>
          <p:cNvSpPr txBox="1"/>
          <p:nvPr/>
        </p:nvSpPr>
        <p:spPr>
          <a:xfrm>
            <a:off x="4461584" y="4034810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社会意识：社会的精神生活过程</a:t>
            </a:r>
          </a:p>
        </p:txBody>
      </p:sp>
      <p:graphicFrame>
        <p:nvGraphicFramePr>
          <p:cNvPr id="25" name="图表 24"/>
          <p:cNvGraphicFramePr/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图表 1"/>
          <p:cNvGraphicFramePr/>
          <p:nvPr/>
        </p:nvGraphicFramePr>
        <p:xfrm>
          <a:off x="4767385" y="3549487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矩形 22">
            <a:extLst>
              <a:ext uri="{FF2B5EF4-FFF2-40B4-BE49-F238E27FC236}">
                <a16:creationId xmlns:a16="http://schemas.microsoft.com/office/drawing/2014/main" xmlns="" id="{795C3343-72C7-4E9D-AE34-4F06640B45F2}"/>
              </a:ext>
            </a:extLst>
          </p:cNvPr>
          <p:cNvSpPr txBox="1"/>
          <p:nvPr/>
        </p:nvSpPr>
        <p:spPr>
          <a:xfrm>
            <a:off x="0" y="115416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社会意识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sp>
        <p:nvSpPr>
          <p:cNvPr id="23" name="矩形 8"/>
          <p:cNvSpPr txBox="1"/>
          <p:nvPr/>
        </p:nvSpPr>
        <p:spPr>
          <a:xfrm>
            <a:off x="4461584" y="4034810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社会意识：社会的精神生活过程</a:t>
            </a:r>
          </a:p>
        </p:txBody>
      </p:sp>
      <p:graphicFrame>
        <p:nvGraphicFramePr>
          <p:cNvPr id="25" name="图表 24"/>
          <p:cNvGraphicFramePr/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图表 1"/>
          <p:cNvGraphicFramePr/>
          <p:nvPr/>
        </p:nvGraphicFramePr>
        <p:xfrm>
          <a:off x="4767385" y="3549487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矩形 22">
            <a:extLst>
              <a:ext uri="{FF2B5EF4-FFF2-40B4-BE49-F238E27FC236}">
                <a16:creationId xmlns:a16="http://schemas.microsoft.com/office/drawing/2014/main" xmlns="" id="{99B461B8-3107-4951-926C-701B508C0A80}"/>
              </a:ext>
            </a:extLst>
          </p:cNvPr>
          <p:cNvSpPr txBox="1"/>
          <p:nvPr/>
        </p:nvSpPr>
        <p:spPr>
          <a:xfrm>
            <a:off x="0" y="115416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社会意识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sp>
        <p:nvSpPr>
          <p:cNvPr id="23" name="矩形 8"/>
          <p:cNvSpPr txBox="1"/>
          <p:nvPr/>
        </p:nvSpPr>
        <p:spPr>
          <a:xfrm>
            <a:off x="4461584" y="4034810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社会意识：社会的精神生活过程</a:t>
            </a:r>
          </a:p>
        </p:txBody>
      </p:sp>
      <p:graphicFrame>
        <p:nvGraphicFramePr>
          <p:cNvPr id="2" name="图表 1"/>
          <p:cNvGraphicFramePr/>
          <p:nvPr/>
        </p:nvGraphicFramePr>
        <p:xfrm>
          <a:off x="738553" y="4312470"/>
          <a:ext cx="11527693" cy="8197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3821508" y="5025115"/>
            <a:ext cx="7737231" cy="7489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思想政治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道德法律</a:t>
            </a:r>
            <a:endParaRPr lang="en-US" altLang="zh-CN" sz="4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</a:t>
            </a:r>
            <a:endParaRPr lang="en-US" altLang="zh-CN" sz="4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语言学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自然科学</a:t>
            </a:r>
            <a:endParaRPr lang="en-US" altLang="zh-CN" sz="4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艺术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哲学</a:t>
            </a:r>
            <a:endParaRPr lang="en-US" altLang="zh-CN" sz="4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矩形 22">
            <a:extLst>
              <a:ext uri="{FF2B5EF4-FFF2-40B4-BE49-F238E27FC236}">
                <a16:creationId xmlns:a16="http://schemas.microsoft.com/office/drawing/2014/main" xmlns="" id="{ADB2A495-49E4-48FE-A217-6C710965BBD8}"/>
              </a:ext>
            </a:extLst>
          </p:cNvPr>
          <p:cNvSpPr txBox="1"/>
          <p:nvPr/>
        </p:nvSpPr>
        <p:spPr>
          <a:xfrm>
            <a:off x="0" y="115416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社会意识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sp>
        <p:nvSpPr>
          <p:cNvPr id="23" name="矩形 8"/>
          <p:cNvSpPr txBox="1"/>
          <p:nvPr/>
        </p:nvSpPr>
        <p:spPr>
          <a:xfrm>
            <a:off x="4461584" y="4034810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社会意识：社会的精神生活过程</a:t>
            </a:r>
          </a:p>
        </p:txBody>
      </p:sp>
      <p:graphicFrame>
        <p:nvGraphicFramePr>
          <p:cNvPr id="2" name="图表 1"/>
          <p:cNvGraphicFramePr/>
          <p:nvPr/>
        </p:nvGraphicFramePr>
        <p:xfrm>
          <a:off x="738553" y="4312470"/>
          <a:ext cx="11527693" cy="8197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3821508" y="5486780"/>
            <a:ext cx="7737231" cy="6565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思想政治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道德法律</a:t>
            </a:r>
            <a:endParaRPr lang="en-US" altLang="zh-CN" sz="4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语言学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自然科学</a:t>
            </a:r>
            <a:endParaRPr lang="en-US" altLang="zh-CN" sz="4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艺术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哲学</a:t>
            </a: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cxnSp>
        <p:nvCxnSpPr>
          <p:cNvPr id="5" name="直线箭头连接符 4"/>
          <p:cNvCxnSpPr/>
          <p:nvPr/>
        </p:nvCxnSpPr>
        <p:spPr>
          <a:xfrm flipV="1">
            <a:off x="12520246" y="6051775"/>
            <a:ext cx="4044462" cy="888287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线箭头连接符 10"/>
          <p:cNvCxnSpPr/>
          <p:nvPr/>
        </p:nvCxnSpPr>
        <p:spPr>
          <a:xfrm>
            <a:off x="12520246" y="6963508"/>
            <a:ext cx="4044462" cy="0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直线箭头连接符 15"/>
          <p:cNvCxnSpPr/>
          <p:nvPr/>
        </p:nvCxnSpPr>
        <p:spPr>
          <a:xfrm flipV="1">
            <a:off x="12266246" y="7976681"/>
            <a:ext cx="4485699" cy="195567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直线箭头连接符 17"/>
          <p:cNvCxnSpPr/>
          <p:nvPr/>
        </p:nvCxnSpPr>
        <p:spPr>
          <a:xfrm>
            <a:off x="12520246" y="6963508"/>
            <a:ext cx="4519247" cy="2765083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直线箭头连接符 20"/>
          <p:cNvCxnSpPr/>
          <p:nvPr/>
        </p:nvCxnSpPr>
        <p:spPr>
          <a:xfrm flipV="1">
            <a:off x="12250283" y="8910536"/>
            <a:ext cx="4314425" cy="1021821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线箭头连接符 25"/>
          <p:cNvCxnSpPr/>
          <p:nvPr/>
        </p:nvCxnSpPr>
        <p:spPr>
          <a:xfrm>
            <a:off x="12672646" y="7115908"/>
            <a:ext cx="4451838" cy="3628500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31" name="图表 30"/>
          <p:cNvGraphicFramePr/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前凸带形 14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80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17" name="矩形 22">
            <a:extLst>
              <a:ext uri="{FF2B5EF4-FFF2-40B4-BE49-F238E27FC236}">
                <a16:creationId xmlns:a16="http://schemas.microsoft.com/office/drawing/2014/main" xmlns="" id="{7C792336-E924-42BC-942D-C9AC942851F6}"/>
              </a:ext>
            </a:extLst>
          </p:cNvPr>
          <p:cNvSpPr txBox="1"/>
          <p:nvPr/>
        </p:nvSpPr>
        <p:spPr>
          <a:xfrm>
            <a:off x="0" y="115416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社会意识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sp>
        <p:nvSpPr>
          <p:cNvPr id="23" name="矩形 8"/>
          <p:cNvSpPr txBox="1"/>
          <p:nvPr/>
        </p:nvSpPr>
        <p:spPr>
          <a:xfrm>
            <a:off x="4461584" y="4034810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社会意识：社会的精神生活过程</a:t>
            </a:r>
          </a:p>
        </p:txBody>
      </p:sp>
      <p:graphicFrame>
        <p:nvGraphicFramePr>
          <p:cNvPr id="25" name="图表 24"/>
          <p:cNvGraphicFramePr/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图表 1"/>
          <p:cNvGraphicFramePr/>
          <p:nvPr/>
        </p:nvGraphicFramePr>
        <p:xfrm>
          <a:off x="4767385" y="3549487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矩形 22">
            <a:extLst>
              <a:ext uri="{FF2B5EF4-FFF2-40B4-BE49-F238E27FC236}">
                <a16:creationId xmlns:a16="http://schemas.microsoft.com/office/drawing/2014/main" xmlns="" id="{82851B11-DA8D-40C8-9561-83E512D6DAAE}"/>
              </a:ext>
            </a:extLst>
          </p:cNvPr>
          <p:cNvSpPr txBox="1"/>
          <p:nvPr/>
        </p:nvSpPr>
        <p:spPr>
          <a:xfrm>
            <a:off x="0" y="115416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社会意识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3126110" y="4240074"/>
            <a:ext cx="11083330" cy="439383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下列各项属于意识形态的是（   </a:t>
            </a:r>
            <a:r>
              <a:rPr b="1" dirty="0"/>
              <a:t> </a:t>
            </a:r>
            <a:r>
              <a:rPr dirty="0"/>
              <a:t>   ） </a:t>
            </a:r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A.哲学	                         B.物理学</a:t>
            </a:r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C.数学	              </a:t>
            </a:r>
            <a:r>
              <a:rPr lang="zh-CN" altLang="en-US" dirty="0"/>
              <a:t>           </a:t>
            </a:r>
            <a:r>
              <a:rPr dirty="0"/>
              <a:t>D.语言学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81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矩形 1"/>
          <p:cNvSpPr txBox="1"/>
          <p:nvPr/>
        </p:nvSpPr>
        <p:spPr>
          <a:xfrm>
            <a:off x="3126110" y="4240074"/>
            <a:ext cx="11083330" cy="4616646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下列各项属于意识形态的是（  </a:t>
            </a:r>
            <a:r>
              <a:rPr lang="en-US" altLang="zh-CN" dirty="0">
                <a:solidFill>
                  <a:srgbClr val="C00000"/>
                </a:solidFill>
              </a:rPr>
              <a:t>A</a:t>
            </a:r>
            <a:r>
              <a:rPr dirty="0">
                <a:solidFill>
                  <a:srgbClr val="C00000"/>
                </a:solidFill>
              </a:rPr>
              <a:t> </a:t>
            </a:r>
            <a:r>
              <a:rPr b="1" dirty="0"/>
              <a:t> </a:t>
            </a:r>
            <a:r>
              <a:rPr dirty="0"/>
              <a:t>  ） </a:t>
            </a:r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A.哲学	                         B.物理学</a:t>
            </a:r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C.数学	              </a:t>
            </a:r>
            <a:r>
              <a:rPr lang="zh-CN" altLang="en-US" dirty="0"/>
              <a:t>           </a:t>
            </a:r>
            <a:r>
              <a:rPr dirty="0"/>
              <a:t>D.语言学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81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文本框 56"/>
          <p:cNvSpPr txBox="1">
            <a:spLocks noChangeArrowheads="1"/>
          </p:cNvSpPr>
          <p:nvPr/>
        </p:nvSpPr>
        <p:spPr bwMode="auto">
          <a:xfrm>
            <a:off x="3566805" y="2771777"/>
            <a:ext cx="20008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2.</a:t>
            </a:r>
            <a:r>
              <a:rPr lang="zh-CN" altLang="en-US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教材卖点二</a:t>
            </a:r>
          </a:p>
        </p:txBody>
      </p:sp>
      <p:sp>
        <p:nvSpPr>
          <p:cNvPr id="16386" name="椭圆 84"/>
          <p:cNvSpPr>
            <a:spLocks noChangeArrowheads="1"/>
          </p:cNvSpPr>
          <p:nvPr/>
        </p:nvSpPr>
        <p:spPr bwMode="auto">
          <a:xfrm>
            <a:off x="6350000" y="5308600"/>
            <a:ext cx="942976" cy="94297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7" name="椭圆 91"/>
          <p:cNvSpPr>
            <a:spLocks noChangeArrowheads="1"/>
          </p:cNvSpPr>
          <p:nvPr/>
        </p:nvSpPr>
        <p:spPr bwMode="auto">
          <a:xfrm>
            <a:off x="11179176" y="9182100"/>
            <a:ext cx="1168400" cy="116840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8" name="椭圆 92"/>
          <p:cNvSpPr>
            <a:spLocks noChangeArrowheads="1"/>
          </p:cNvSpPr>
          <p:nvPr/>
        </p:nvSpPr>
        <p:spPr bwMode="auto">
          <a:xfrm flipH="1">
            <a:off x="3978276" y="7448550"/>
            <a:ext cx="457200" cy="457200"/>
          </a:xfrm>
          <a:prstGeom prst="ellipse">
            <a:avLst/>
          </a:prstGeom>
          <a:solidFill>
            <a:srgbClr val="88D0E0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9" name="椭圆 93"/>
          <p:cNvSpPr>
            <a:spLocks noChangeArrowheads="1"/>
          </p:cNvSpPr>
          <p:nvPr/>
        </p:nvSpPr>
        <p:spPr bwMode="auto">
          <a:xfrm flipH="1">
            <a:off x="8505827" y="4521200"/>
            <a:ext cx="615950" cy="612776"/>
          </a:xfrm>
          <a:prstGeom prst="ellipse">
            <a:avLst/>
          </a:prstGeom>
          <a:solidFill>
            <a:srgbClr val="FCDD65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90" name="椭圆 95"/>
          <p:cNvSpPr>
            <a:spLocks noChangeArrowheads="1"/>
          </p:cNvSpPr>
          <p:nvPr/>
        </p:nvSpPr>
        <p:spPr bwMode="auto">
          <a:xfrm>
            <a:off x="14795501" y="5137151"/>
            <a:ext cx="895350" cy="89535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91" name="椭圆 97"/>
          <p:cNvSpPr>
            <a:spLocks noChangeArrowheads="1"/>
          </p:cNvSpPr>
          <p:nvPr/>
        </p:nvSpPr>
        <p:spPr bwMode="auto">
          <a:xfrm flipH="1">
            <a:off x="12347576" y="6000751"/>
            <a:ext cx="479424" cy="479426"/>
          </a:xfrm>
          <a:prstGeom prst="ellipse">
            <a:avLst/>
          </a:prstGeom>
          <a:solidFill>
            <a:srgbClr val="F28A5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92" name="椭圆 99"/>
          <p:cNvSpPr>
            <a:spLocks noChangeArrowheads="1"/>
          </p:cNvSpPr>
          <p:nvPr/>
        </p:nvSpPr>
        <p:spPr bwMode="auto">
          <a:xfrm>
            <a:off x="18634076" y="10115551"/>
            <a:ext cx="1117600" cy="111442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93" name="椭圆 101"/>
          <p:cNvSpPr>
            <a:spLocks noChangeArrowheads="1"/>
          </p:cNvSpPr>
          <p:nvPr/>
        </p:nvSpPr>
        <p:spPr bwMode="auto">
          <a:xfrm flipH="1">
            <a:off x="17259301" y="3324226"/>
            <a:ext cx="898526" cy="898524"/>
          </a:xfrm>
          <a:prstGeom prst="ellipse">
            <a:avLst/>
          </a:prstGeom>
          <a:solidFill>
            <a:srgbClr val="88D0E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639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19050"/>
            <a:ext cx="17018000" cy="132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522174" y="1584203"/>
          <a:ext cx="23585379" cy="9856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物质与意识的关系？…"/>
          <p:cNvSpPr txBox="1"/>
          <p:nvPr/>
        </p:nvSpPr>
        <p:spPr>
          <a:xfrm>
            <a:off x="5859530" y="2932033"/>
            <a:ext cx="11644213" cy="31803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0"/>
              </a:lnSpc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物质与意识的关系</a:t>
            </a:r>
            <a:r>
              <a:rPr dirty="0"/>
              <a:t>？</a:t>
            </a:r>
          </a:p>
        </p:txBody>
      </p:sp>
      <p:sp>
        <p:nvSpPr>
          <p:cNvPr id="226" name="矩形 22"/>
          <p:cNvSpPr txBox="1"/>
          <p:nvPr/>
        </p:nvSpPr>
        <p:spPr>
          <a:xfrm>
            <a:off x="2229502" y="804157"/>
            <a:ext cx="12043012" cy="10464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t>  第一节  社会基本矛盾及其运动规律</a:t>
            </a:r>
          </a:p>
        </p:txBody>
      </p:sp>
      <p:sp>
        <p:nvSpPr>
          <p:cNvPr id="2" name="下箭头 1"/>
          <p:cNvSpPr/>
          <p:nvPr/>
        </p:nvSpPr>
        <p:spPr>
          <a:xfrm>
            <a:off x="6443328" y="5867901"/>
            <a:ext cx="1637414" cy="1956391"/>
          </a:xfrm>
          <a:prstGeom prst="down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35010" y="8104114"/>
            <a:ext cx="445405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社会存在</a:t>
            </a:r>
          </a:p>
        </p:txBody>
      </p:sp>
      <p:sp>
        <p:nvSpPr>
          <p:cNvPr id="6" name="下箭头 5"/>
          <p:cNvSpPr/>
          <p:nvPr/>
        </p:nvSpPr>
        <p:spPr>
          <a:xfrm>
            <a:off x="10585283" y="5867901"/>
            <a:ext cx="1637414" cy="1956391"/>
          </a:xfrm>
          <a:prstGeom prst="down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669607" y="8104114"/>
            <a:ext cx="445405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社会意识</a:t>
            </a:r>
          </a:p>
        </p:txBody>
      </p:sp>
      <p:graphicFrame>
        <p:nvGraphicFramePr>
          <p:cNvPr id="8" name="图表 7"/>
          <p:cNvGraphicFramePr/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矩形 22"/>
          <p:cNvSpPr txBox="1"/>
          <p:nvPr/>
        </p:nvSpPr>
        <p:spPr>
          <a:xfrm>
            <a:off x="148988" y="181933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社会存在和社会意识的关系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矩形 8"/>
          <p:cNvSpPr txBox="1"/>
          <p:nvPr/>
        </p:nvSpPr>
        <p:spPr>
          <a:xfrm>
            <a:off x="1495762" y="3608269"/>
            <a:ext cx="22474580" cy="176458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7200" dirty="0"/>
              <a:t>社会存在与社会意识的辩证关系</a:t>
            </a:r>
            <a:r>
              <a:rPr lang="zh-CN" altLang="en-US" sz="7200" dirty="0"/>
              <a:t>（</a:t>
            </a:r>
            <a:r>
              <a:rPr lang="zh-CN" altLang="en-US" sz="7200" dirty="0">
                <a:solidFill>
                  <a:srgbClr val="FF0000"/>
                </a:solidFill>
              </a:rPr>
              <a:t>历史观</a:t>
            </a:r>
            <a:r>
              <a:rPr lang="zh-CN" altLang="en-US" sz="7200" dirty="0"/>
              <a:t>的基本问题）</a:t>
            </a:r>
            <a:endParaRPr sz="7200" dirty="0"/>
          </a:p>
        </p:txBody>
      </p:sp>
      <p:sp>
        <p:nvSpPr>
          <p:cNvPr id="230" name="矩形 22"/>
          <p:cNvSpPr txBox="1"/>
          <p:nvPr/>
        </p:nvSpPr>
        <p:spPr>
          <a:xfrm>
            <a:off x="2229502" y="804157"/>
            <a:ext cx="12043012" cy="10464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t>  第一节  社会基本矛盾及其运动规律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729714" y="6683037"/>
            <a:ext cx="6033878" cy="1736646"/>
          </a:xfrm>
          <a:prstGeom prst="roundRect">
            <a:avLst/>
          </a:prstGeom>
          <a:solidFill>
            <a:srgbClr val="C0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社会意识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487549" y="6708126"/>
            <a:ext cx="5763458" cy="1736646"/>
          </a:xfrm>
          <a:prstGeom prst="round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社会存在</a:t>
            </a:r>
          </a:p>
        </p:txBody>
      </p:sp>
      <p:sp>
        <p:nvSpPr>
          <p:cNvPr id="2" name="右箭头 1"/>
          <p:cNvSpPr/>
          <p:nvPr/>
        </p:nvSpPr>
        <p:spPr>
          <a:xfrm>
            <a:off x="8606807" y="6708126"/>
            <a:ext cx="5767107" cy="855778"/>
          </a:xfrm>
          <a:prstGeom prst="rightArrow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右箭头 14"/>
          <p:cNvSpPr/>
          <p:nvPr/>
        </p:nvSpPr>
        <p:spPr>
          <a:xfrm rot="10800000">
            <a:off x="8505407" y="7563904"/>
            <a:ext cx="5767107" cy="855778"/>
          </a:xfrm>
          <a:prstGeom prst="right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27520" y="10005438"/>
            <a:ext cx="535577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A</a:t>
            </a:r>
            <a:r>
              <a:rPr kumimoji="0" lang="zh-CN" altLang="en-US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：决定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33052" y="9959294"/>
            <a:ext cx="535577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7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kumimoji="0" lang="zh-CN" altLang="en-US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：反作用</a:t>
            </a:r>
          </a:p>
        </p:txBody>
      </p:sp>
      <p:graphicFrame>
        <p:nvGraphicFramePr>
          <p:cNvPr id="11" name="图表 10"/>
          <p:cNvGraphicFramePr/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矩形 22">
            <a:extLst>
              <a:ext uri="{FF2B5EF4-FFF2-40B4-BE49-F238E27FC236}">
                <a16:creationId xmlns:a16="http://schemas.microsoft.com/office/drawing/2014/main" xmlns="" id="{27E15919-F5D2-4ECD-8CB6-4D9B99DEE77F}"/>
              </a:ext>
            </a:extLst>
          </p:cNvPr>
          <p:cNvSpPr txBox="1"/>
          <p:nvPr/>
        </p:nvSpPr>
        <p:spPr>
          <a:xfrm>
            <a:off x="132247" y="20927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社会存在和社会意识的关系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矩形 8"/>
          <p:cNvSpPr txBox="1"/>
          <p:nvPr/>
        </p:nvSpPr>
        <p:spPr>
          <a:xfrm>
            <a:off x="1495762" y="3608269"/>
            <a:ext cx="22474580" cy="176458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7200" dirty="0"/>
              <a:t>社会存在与社会意识的辩证关系</a:t>
            </a:r>
            <a:r>
              <a:rPr lang="zh-CN" altLang="en-US" sz="7200" dirty="0"/>
              <a:t>（历史观的基本问题）</a:t>
            </a:r>
            <a:endParaRPr sz="7200" dirty="0"/>
          </a:p>
        </p:txBody>
      </p:sp>
      <p:sp>
        <p:nvSpPr>
          <p:cNvPr id="230" name="矩形 22"/>
          <p:cNvSpPr txBox="1"/>
          <p:nvPr/>
        </p:nvSpPr>
        <p:spPr>
          <a:xfrm>
            <a:off x="2487549" y="2047486"/>
            <a:ext cx="12043012" cy="10464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dirty="0"/>
              <a:t>  </a:t>
            </a:r>
            <a:r>
              <a:rPr dirty="0" err="1"/>
              <a:t>第一节</a:t>
            </a:r>
            <a:r>
              <a:rPr dirty="0"/>
              <a:t>  </a:t>
            </a:r>
            <a:r>
              <a:rPr dirty="0" err="1"/>
              <a:t>社会基本矛盾及其运动规律</a:t>
            </a:r>
            <a:endParaRPr dirty="0"/>
          </a:p>
        </p:txBody>
      </p:sp>
      <p:sp>
        <p:nvSpPr>
          <p:cNvPr id="9" name="文本框 8"/>
          <p:cNvSpPr txBox="1"/>
          <p:nvPr/>
        </p:nvSpPr>
        <p:spPr>
          <a:xfrm>
            <a:off x="14729714" y="6683037"/>
            <a:ext cx="6033878" cy="1736646"/>
          </a:xfrm>
          <a:prstGeom prst="roundRect">
            <a:avLst/>
          </a:prstGeom>
          <a:solidFill>
            <a:srgbClr val="C0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社会意识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487549" y="6708126"/>
            <a:ext cx="5763458" cy="1736646"/>
          </a:xfrm>
          <a:prstGeom prst="round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社会存在</a:t>
            </a:r>
          </a:p>
        </p:txBody>
      </p:sp>
      <p:sp>
        <p:nvSpPr>
          <p:cNvPr id="2" name="右箭头 1"/>
          <p:cNvSpPr/>
          <p:nvPr/>
        </p:nvSpPr>
        <p:spPr>
          <a:xfrm>
            <a:off x="8606807" y="6708126"/>
            <a:ext cx="5767107" cy="855778"/>
          </a:xfrm>
          <a:prstGeom prst="rightArrow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右箭头 14"/>
          <p:cNvSpPr/>
          <p:nvPr/>
        </p:nvSpPr>
        <p:spPr>
          <a:xfrm rot="10800000">
            <a:off x="8505407" y="7563904"/>
            <a:ext cx="5767107" cy="855778"/>
          </a:xfrm>
          <a:prstGeom prst="right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06807" y="5537366"/>
            <a:ext cx="535577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A</a:t>
            </a:r>
            <a:r>
              <a:rPr kumimoji="0" lang="zh-CN" altLang="en-US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：决定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711074" y="8444772"/>
            <a:ext cx="535577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7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kumimoji="0" lang="zh-CN" altLang="en-US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：反作用</a:t>
            </a:r>
          </a:p>
        </p:txBody>
      </p:sp>
      <p:graphicFrame>
        <p:nvGraphicFramePr>
          <p:cNvPr id="11" name="图表 10"/>
          <p:cNvGraphicFramePr/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前凸带形 1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82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13" name="矩形 22">
            <a:extLst>
              <a:ext uri="{FF2B5EF4-FFF2-40B4-BE49-F238E27FC236}">
                <a16:creationId xmlns:a16="http://schemas.microsoft.com/office/drawing/2014/main" xmlns="" id="{8EA749F2-2357-40A9-85AA-C50355B7C787}"/>
              </a:ext>
            </a:extLst>
          </p:cNvPr>
          <p:cNvSpPr txBox="1"/>
          <p:nvPr/>
        </p:nvSpPr>
        <p:spPr>
          <a:xfrm>
            <a:off x="0" y="54309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社会存在和社会意识的关系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52380" y="3156034"/>
            <a:ext cx="5763458" cy="1736646"/>
          </a:xfrm>
          <a:prstGeom prst="round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社会存在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452380" y="10122362"/>
            <a:ext cx="6033878" cy="1736646"/>
          </a:xfrm>
          <a:prstGeom prst="roundRect">
            <a:avLst/>
          </a:prstGeom>
          <a:solidFill>
            <a:srgbClr val="C0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社会意识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471089" y="5872559"/>
            <a:ext cx="1050038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社会意识的内容来源于社会存在 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71089" y="8002590"/>
            <a:ext cx="146536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5400" b="0" kern="1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社会意识随着社会存在的发展变化而发展变化</a:t>
            </a:r>
            <a:r>
              <a:rPr lang="zh-CN" altLang="zh-CN" sz="5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54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右箭头 5"/>
          <p:cNvSpPr/>
          <p:nvPr/>
        </p:nvSpPr>
        <p:spPr>
          <a:xfrm rot="5400000">
            <a:off x="3097473" y="7079632"/>
            <a:ext cx="4743691" cy="855778"/>
          </a:xfrm>
          <a:prstGeom prst="rightArrow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22"/>
          <p:cNvSpPr txBox="1"/>
          <p:nvPr/>
        </p:nvSpPr>
        <p:spPr>
          <a:xfrm>
            <a:off x="2229502" y="804157"/>
            <a:ext cx="12043012" cy="10464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t>  第一节  社会基本矛盾及其运动规律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707731" y="5484983"/>
            <a:ext cx="1333698" cy="31906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决定</a:t>
            </a:r>
          </a:p>
        </p:txBody>
      </p:sp>
      <p:sp>
        <p:nvSpPr>
          <p:cNvPr id="12" name="矩形 22">
            <a:extLst>
              <a:ext uri="{FF2B5EF4-FFF2-40B4-BE49-F238E27FC236}">
                <a16:creationId xmlns:a16="http://schemas.microsoft.com/office/drawing/2014/main" xmlns="" id="{2E610811-E5C4-43A9-A59C-B24F6D02A33C}"/>
              </a:ext>
            </a:extLst>
          </p:cNvPr>
          <p:cNvSpPr txBox="1"/>
          <p:nvPr/>
        </p:nvSpPr>
        <p:spPr>
          <a:xfrm>
            <a:off x="-161976" y="18385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社会存在和社会意识的关系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52380" y="3156034"/>
            <a:ext cx="5763458" cy="1736646"/>
          </a:xfrm>
          <a:prstGeom prst="round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社会存在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317170" y="9747718"/>
            <a:ext cx="6033878" cy="1736646"/>
          </a:xfrm>
          <a:prstGeom prst="roundRect">
            <a:avLst/>
          </a:prstGeom>
          <a:solidFill>
            <a:srgbClr val="C0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社会意识</a:t>
            </a:r>
          </a:p>
        </p:txBody>
      </p:sp>
      <p:sp>
        <p:nvSpPr>
          <p:cNvPr id="7" name="右箭头 6"/>
          <p:cNvSpPr/>
          <p:nvPr/>
        </p:nvSpPr>
        <p:spPr>
          <a:xfrm rot="16200000">
            <a:off x="3346496" y="6892310"/>
            <a:ext cx="3975226" cy="855778"/>
          </a:xfrm>
          <a:prstGeom prst="right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24247" y="5581261"/>
            <a:ext cx="17291538" cy="3188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zh-CN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先进的或正确</a:t>
            </a:r>
            <a:r>
              <a:rPr lang="zh-CN" altLang="en-US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        </a:t>
            </a:r>
            <a:r>
              <a:rPr lang="zh-CN" altLang="zh-CN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积极的推动作用，促进社会向前发展</a:t>
            </a:r>
            <a:r>
              <a:rPr lang="en-US" altLang="zh-CN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br>
              <a:rPr lang="en-US" altLang="zh-CN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zh-CN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落后的或错误的</a:t>
            </a:r>
            <a:r>
              <a:rPr lang="zh-CN" altLang="en-US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zh-CN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消极的阻碍作用，延缓社会的发展进程</a:t>
            </a:r>
            <a:r>
              <a:rPr lang="en-US" altLang="zh-CN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r>
              <a:rPr lang="zh-CN" altLang="zh-CN" sz="4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4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12036007" y="6303738"/>
            <a:ext cx="1143442" cy="855778"/>
          </a:xfrm>
          <a:prstGeom prst="right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12141482" y="7881993"/>
            <a:ext cx="1143442" cy="855778"/>
          </a:xfrm>
          <a:prstGeom prst="right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矩形 22"/>
          <p:cNvSpPr txBox="1"/>
          <p:nvPr/>
        </p:nvSpPr>
        <p:spPr>
          <a:xfrm>
            <a:off x="2229502" y="804157"/>
            <a:ext cx="12043012" cy="10464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t>  第一节  社会基本矛盾及其运动规律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707731" y="5484983"/>
            <a:ext cx="1333698" cy="31906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8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反作用</a:t>
            </a:r>
            <a:endParaRPr kumimoji="0" lang="zh-CN" altLang="en-US" sz="80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sp>
        <p:nvSpPr>
          <p:cNvPr id="15" name="矩形 22">
            <a:extLst>
              <a:ext uri="{FF2B5EF4-FFF2-40B4-BE49-F238E27FC236}">
                <a16:creationId xmlns:a16="http://schemas.microsoft.com/office/drawing/2014/main" xmlns="" id="{67D6BB29-9E42-49FB-AFC5-814642B96EDE}"/>
              </a:ext>
            </a:extLst>
          </p:cNvPr>
          <p:cNvSpPr txBox="1"/>
          <p:nvPr/>
        </p:nvSpPr>
        <p:spPr>
          <a:xfrm>
            <a:off x="-161976" y="18385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社会存在和社会意识的关系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矩形 8"/>
          <p:cNvSpPr txBox="1"/>
          <p:nvPr/>
        </p:nvSpPr>
        <p:spPr>
          <a:xfrm>
            <a:off x="2656559" y="5624154"/>
            <a:ext cx="14898124" cy="411907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58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1、社会存在决定社会意识</a:t>
            </a:r>
          </a:p>
          <a:p>
            <a:pPr algn="l">
              <a:lnSpc>
                <a:spcPct val="150000"/>
              </a:lnSpc>
              <a:defRPr sz="58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2、社会意识反作用于社会存在</a:t>
            </a:r>
          </a:p>
          <a:p>
            <a:pPr algn="l">
              <a:lnSpc>
                <a:spcPct val="150000"/>
              </a:lnSpc>
              <a:defRPr sz="5800">
                <a:latin typeface="Helvetica"/>
                <a:ea typeface="Helvetica"/>
                <a:cs typeface="Helvetica"/>
                <a:sym typeface="Helvetica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9" name="矩形 8"/>
          <p:cNvSpPr txBox="1"/>
          <p:nvPr/>
        </p:nvSpPr>
        <p:spPr>
          <a:xfrm>
            <a:off x="1968245" y="3405795"/>
            <a:ext cx="19006514" cy="128368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社会存在与社会意识的辩证关系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（历史观的基本问题）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0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社会基本矛盾及其运动规律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7554683" y="7977442"/>
            <a:ext cx="4735286" cy="2986266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3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 Medium"/>
              </a:rPr>
              <a:t>？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矩形 22"/>
          <p:cNvSpPr txBox="1"/>
          <p:nvPr/>
        </p:nvSpPr>
        <p:spPr>
          <a:xfrm>
            <a:off x="-161976" y="18385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社会存在和社会意识的关系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3608401" y="5305954"/>
            <a:ext cx="18216297" cy="87639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非完全同步性</a:t>
            </a:r>
            <a:endParaRPr lang="en-US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4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社会基本矛盾及其运动规律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1386" y="6912831"/>
            <a:ext cx="6705600" cy="4807328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矩形 22">
            <a:extLst>
              <a:ext uri="{FF2B5EF4-FFF2-40B4-BE49-F238E27FC236}">
                <a16:creationId xmlns:a16="http://schemas.microsoft.com/office/drawing/2014/main" xmlns="" id="{E3749CC4-CD1A-4BA3-970C-F8D18D065975}"/>
              </a:ext>
            </a:extLst>
          </p:cNvPr>
          <p:cNvSpPr txBox="1"/>
          <p:nvPr/>
        </p:nvSpPr>
        <p:spPr>
          <a:xfrm>
            <a:off x="-161976" y="18385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社会存在和社会意识的关系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2182610" y="5400207"/>
            <a:ext cx="18216297" cy="175355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非完全同步性</a:t>
            </a:r>
            <a:endParaRPr lang="en-US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发展水平具有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不平衡性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</p:txBody>
      </p:sp>
      <p:sp>
        <p:nvSpPr>
          <p:cNvPr id="234" name="矩形 22"/>
          <p:cNvSpPr txBox="1"/>
          <p:nvPr/>
        </p:nvSpPr>
        <p:spPr>
          <a:xfrm>
            <a:off x="2182610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758" y="7811704"/>
            <a:ext cx="7049634" cy="4066684"/>
          </a:xfrm>
          <a:prstGeom prst="rect">
            <a:avLst/>
          </a:prstGeom>
        </p:spPr>
      </p:pic>
      <p:graphicFrame>
        <p:nvGraphicFramePr>
          <p:cNvPr id="8" name="图表 7"/>
          <p:cNvGraphicFramePr/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矩形 22">
            <a:extLst>
              <a:ext uri="{FF2B5EF4-FFF2-40B4-BE49-F238E27FC236}">
                <a16:creationId xmlns:a16="http://schemas.microsoft.com/office/drawing/2014/main" xmlns="" id="{3F52EF30-F0DD-43A4-8BD5-2F1331059984}"/>
              </a:ext>
            </a:extLst>
          </p:cNvPr>
          <p:cNvSpPr txBox="1"/>
          <p:nvPr/>
        </p:nvSpPr>
        <p:spPr>
          <a:xfrm>
            <a:off x="-161976" y="18385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社会存在和社会意识的关系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2263149" y="5472651"/>
            <a:ext cx="18216297" cy="273408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非完全同步性</a:t>
            </a:r>
            <a:endParaRPr lang="en-US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发展水平具有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不平衡性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社会意识的发展具有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历史继承性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4" name="矩形 22"/>
          <p:cNvSpPr txBox="1"/>
          <p:nvPr/>
        </p:nvSpPr>
        <p:spPr>
          <a:xfrm>
            <a:off x="1952200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5212" y="7144491"/>
            <a:ext cx="7108703" cy="5054477"/>
          </a:xfrm>
          <a:prstGeom prst="rect">
            <a:avLst/>
          </a:prstGeom>
        </p:spPr>
      </p:pic>
      <p:graphicFrame>
        <p:nvGraphicFramePr>
          <p:cNvPr id="7" name="图表 6"/>
          <p:cNvGraphicFramePr/>
          <p:nvPr/>
        </p:nvGraphicFramePr>
        <p:xfrm>
          <a:off x="17139029" y="1"/>
          <a:ext cx="7929771" cy="3147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矩形 22">
            <a:extLst>
              <a:ext uri="{FF2B5EF4-FFF2-40B4-BE49-F238E27FC236}">
                <a16:creationId xmlns:a16="http://schemas.microsoft.com/office/drawing/2014/main" xmlns="" id="{79DD3FDB-19C0-427C-92A2-61BF1B0BD29C}"/>
              </a:ext>
            </a:extLst>
          </p:cNvPr>
          <p:cNvSpPr txBox="1"/>
          <p:nvPr/>
        </p:nvSpPr>
        <p:spPr>
          <a:xfrm>
            <a:off x="-161976" y="18385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社会存在和社会意识的关系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文本框 56"/>
          <p:cNvSpPr txBox="1">
            <a:spLocks noChangeArrowheads="1"/>
          </p:cNvSpPr>
          <p:nvPr/>
        </p:nvSpPr>
        <p:spPr bwMode="auto">
          <a:xfrm>
            <a:off x="3566805" y="2771777"/>
            <a:ext cx="20008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2.</a:t>
            </a:r>
            <a:r>
              <a:rPr lang="zh-CN" altLang="en-US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教材卖点三</a:t>
            </a:r>
          </a:p>
        </p:txBody>
      </p:sp>
      <p:sp>
        <p:nvSpPr>
          <p:cNvPr id="17410" name="椭圆 84"/>
          <p:cNvSpPr>
            <a:spLocks noChangeArrowheads="1"/>
          </p:cNvSpPr>
          <p:nvPr/>
        </p:nvSpPr>
        <p:spPr bwMode="auto">
          <a:xfrm>
            <a:off x="10922000" y="3181350"/>
            <a:ext cx="942976" cy="94297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1" name="椭圆 91"/>
          <p:cNvSpPr>
            <a:spLocks noChangeArrowheads="1"/>
          </p:cNvSpPr>
          <p:nvPr/>
        </p:nvSpPr>
        <p:spPr bwMode="auto">
          <a:xfrm>
            <a:off x="11658600" y="10442576"/>
            <a:ext cx="1168400" cy="116840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2" name="椭圆 92"/>
          <p:cNvSpPr>
            <a:spLocks noChangeArrowheads="1"/>
          </p:cNvSpPr>
          <p:nvPr/>
        </p:nvSpPr>
        <p:spPr bwMode="auto">
          <a:xfrm flipH="1">
            <a:off x="3978276" y="7448550"/>
            <a:ext cx="457200" cy="457200"/>
          </a:xfrm>
          <a:prstGeom prst="ellipse">
            <a:avLst/>
          </a:prstGeom>
          <a:solidFill>
            <a:srgbClr val="88D0E0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3" name="椭圆 93"/>
          <p:cNvSpPr>
            <a:spLocks noChangeArrowheads="1"/>
          </p:cNvSpPr>
          <p:nvPr/>
        </p:nvSpPr>
        <p:spPr bwMode="auto">
          <a:xfrm flipH="1">
            <a:off x="8505827" y="4521200"/>
            <a:ext cx="615950" cy="612776"/>
          </a:xfrm>
          <a:prstGeom prst="ellipse">
            <a:avLst/>
          </a:prstGeom>
          <a:solidFill>
            <a:srgbClr val="FCDD65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4" name="椭圆 95"/>
          <p:cNvSpPr>
            <a:spLocks noChangeArrowheads="1"/>
          </p:cNvSpPr>
          <p:nvPr/>
        </p:nvSpPr>
        <p:spPr bwMode="auto">
          <a:xfrm>
            <a:off x="14795501" y="5137151"/>
            <a:ext cx="895350" cy="89535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5" name="椭圆 97"/>
          <p:cNvSpPr>
            <a:spLocks noChangeArrowheads="1"/>
          </p:cNvSpPr>
          <p:nvPr/>
        </p:nvSpPr>
        <p:spPr bwMode="auto">
          <a:xfrm flipH="1">
            <a:off x="12347576" y="6000751"/>
            <a:ext cx="479424" cy="479426"/>
          </a:xfrm>
          <a:prstGeom prst="ellipse">
            <a:avLst/>
          </a:prstGeom>
          <a:solidFill>
            <a:srgbClr val="F28A5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6" name="椭圆 99"/>
          <p:cNvSpPr>
            <a:spLocks noChangeArrowheads="1"/>
          </p:cNvSpPr>
          <p:nvPr/>
        </p:nvSpPr>
        <p:spPr bwMode="auto">
          <a:xfrm>
            <a:off x="19123026" y="5137151"/>
            <a:ext cx="1117600" cy="111442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7" name="椭圆 101"/>
          <p:cNvSpPr>
            <a:spLocks noChangeArrowheads="1"/>
          </p:cNvSpPr>
          <p:nvPr/>
        </p:nvSpPr>
        <p:spPr bwMode="auto">
          <a:xfrm flipH="1">
            <a:off x="16217901" y="4892676"/>
            <a:ext cx="898526" cy="898524"/>
          </a:xfrm>
          <a:prstGeom prst="ellipse">
            <a:avLst/>
          </a:prstGeom>
          <a:solidFill>
            <a:srgbClr val="88D0E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7418" name="图片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6" y="2311401"/>
            <a:ext cx="17208500" cy="1020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2493558" y="5268532"/>
            <a:ext cx="18216297" cy="36112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非完全同步性</a:t>
            </a:r>
            <a:endParaRPr lang="en-US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发展水平具有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不平衡性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社会意识的发展具有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历史继承性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社会意识各种形式之间相互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作用和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影响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</p:txBody>
      </p:sp>
      <p:sp>
        <p:nvSpPr>
          <p:cNvPr id="234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311" y="9190893"/>
            <a:ext cx="6085198" cy="30702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2125" y="9094894"/>
            <a:ext cx="5876700" cy="3166222"/>
          </a:xfrm>
          <a:prstGeom prst="rect">
            <a:avLst/>
          </a:prstGeom>
        </p:spPr>
      </p:pic>
      <p:graphicFrame>
        <p:nvGraphicFramePr>
          <p:cNvPr id="8" name="图表 7"/>
          <p:cNvGraphicFramePr/>
          <p:nvPr/>
        </p:nvGraphicFramePr>
        <p:xfrm>
          <a:off x="18010697" y="0"/>
          <a:ext cx="6373303" cy="3147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矩形 22">
            <a:extLst>
              <a:ext uri="{FF2B5EF4-FFF2-40B4-BE49-F238E27FC236}">
                <a16:creationId xmlns:a16="http://schemas.microsoft.com/office/drawing/2014/main" xmlns="" id="{A7084345-2F36-4646-81B1-C918E3A5344F}"/>
              </a:ext>
            </a:extLst>
          </p:cNvPr>
          <p:cNvSpPr txBox="1"/>
          <p:nvPr/>
        </p:nvSpPr>
        <p:spPr>
          <a:xfrm>
            <a:off x="-161976" y="18385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社会存在和社会意识的关系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2493559" y="5767797"/>
            <a:ext cx="18216297" cy="44884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非完全同步性</a:t>
            </a:r>
            <a:endParaRPr lang="en-US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发展水平具有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不平衡性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社会意识的发展具有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历史继承性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社会意识各种形式之间相互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作用和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影响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社会意识对社会存在的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反作用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或称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能动性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（最重要的表现）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4" name="矩形 22"/>
          <p:cNvSpPr txBox="1"/>
          <p:nvPr/>
        </p:nvSpPr>
        <p:spPr>
          <a:xfrm>
            <a:off x="2276395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1871" y="7723066"/>
            <a:ext cx="5918200" cy="4178300"/>
          </a:xfrm>
          <a:prstGeom prst="rect">
            <a:avLst/>
          </a:prstGeom>
        </p:spPr>
      </p:pic>
      <p:graphicFrame>
        <p:nvGraphicFramePr>
          <p:cNvPr id="7" name="图表 6"/>
          <p:cNvGraphicFramePr/>
          <p:nvPr/>
        </p:nvGraphicFramePr>
        <p:xfrm>
          <a:off x="17795631" y="0"/>
          <a:ext cx="6865672" cy="3147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矩形 22">
            <a:extLst>
              <a:ext uri="{FF2B5EF4-FFF2-40B4-BE49-F238E27FC236}">
                <a16:creationId xmlns:a16="http://schemas.microsoft.com/office/drawing/2014/main" xmlns="" id="{730F61EB-31CB-465C-A88A-2DB71B9472C1}"/>
              </a:ext>
            </a:extLst>
          </p:cNvPr>
          <p:cNvSpPr txBox="1"/>
          <p:nvPr/>
        </p:nvSpPr>
        <p:spPr>
          <a:xfrm>
            <a:off x="-161976" y="18385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社会存在和社会意识的关系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2521416" y="4609815"/>
            <a:ext cx="18216297" cy="44884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</a:t>
            </a:r>
            <a:endParaRPr lang="en-US" altLang="zh-CN"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发展水平具有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社会意识的发展具有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社会意识各种形式之间相互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社会意识对社会存在的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反作用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或称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）性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（最重要的表现）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4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17940359" y="-201846"/>
          <a:ext cx="6443641" cy="3974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矩形 22">
            <a:extLst>
              <a:ext uri="{FF2B5EF4-FFF2-40B4-BE49-F238E27FC236}">
                <a16:creationId xmlns:a16="http://schemas.microsoft.com/office/drawing/2014/main" xmlns="" id="{96996347-DFEA-4898-9689-ED39D3BA65B6}"/>
              </a:ext>
            </a:extLst>
          </p:cNvPr>
          <p:cNvSpPr txBox="1"/>
          <p:nvPr/>
        </p:nvSpPr>
        <p:spPr>
          <a:xfrm>
            <a:off x="-161976" y="18385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社会存在和社会意识的关系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2521416" y="4609815"/>
            <a:ext cx="18216297" cy="44884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（非完全同步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</a:t>
            </a:r>
            <a:endParaRPr lang="en-US" altLang="zh-CN"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发展水平具有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社会意识的发展具有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社会意识各种形式之间相互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社会意识对社会存在的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反作用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或称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）性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（最重要的表现）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4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18327220" y="-201846"/>
          <a:ext cx="6056780" cy="3974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矩形 22">
            <a:extLst>
              <a:ext uri="{FF2B5EF4-FFF2-40B4-BE49-F238E27FC236}">
                <a16:creationId xmlns:a16="http://schemas.microsoft.com/office/drawing/2014/main" xmlns="" id="{2133B8BC-1D5B-4F85-B39F-94944CE5C553}"/>
              </a:ext>
            </a:extLst>
          </p:cNvPr>
          <p:cNvSpPr txBox="1"/>
          <p:nvPr/>
        </p:nvSpPr>
        <p:spPr>
          <a:xfrm>
            <a:off x="-161976" y="18385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社会存在和社会意识的关系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2521416" y="4609815"/>
            <a:ext cx="18216297" cy="44884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（非完全同步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</a:t>
            </a:r>
            <a:endParaRPr lang="en-US" altLang="zh-CN"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发展水平具有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（不平衡性）性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社会意识的发展具有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社会意识各种形式之间相互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社会意识对社会存在的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反作用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或称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）性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（最重要的表现）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4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18076985" y="0"/>
          <a:ext cx="6584318" cy="3147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矩形 22">
            <a:extLst>
              <a:ext uri="{FF2B5EF4-FFF2-40B4-BE49-F238E27FC236}">
                <a16:creationId xmlns:a16="http://schemas.microsoft.com/office/drawing/2014/main" xmlns="" id="{451DF80D-8520-446F-A9EC-2D0F0015728D}"/>
              </a:ext>
            </a:extLst>
          </p:cNvPr>
          <p:cNvSpPr txBox="1"/>
          <p:nvPr/>
        </p:nvSpPr>
        <p:spPr>
          <a:xfrm>
            <a:off x="-161976" y="18385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社会存在和社会意识的关系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2521416" y="4609815"/>
            <a:ext cx="18216297" cy="44884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（非完全同步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</a:t>
            </a:r>
            <a:endParaRPr lang="en-US" altLang="zh-CN"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发展水平具有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（不平衡性）性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社会意识的发展具有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继承性    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社会意识各种形式之间相互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社会意识对社会存在的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反作用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或称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）性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（最重要的表现）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4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17795631" y="49909"/>
          <a:ext cx="7076688" cy="3147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矩形 22">
            <a:extLst>
              <a:ext uri="{FF2B5EF4-FFF2-40B4-BE49-F238E27FC236}">
                <a16:creationId xmlns:a16="http://schemas.microsoft.com/office/drawing/2014/main" xmlns="" id="{4304D9B4-ED49-419A-9222-7DBB0DC96F87}"/>
              </a:ext>
            </a:extLst>
          </p:cNvPr>
          <p:cNvSpPr txBox="1"/>
          <p:nvPr/>
        </p:nvSpPr>
        <p:spPr>
          <a:xfrm>
            <a:off x="-161976" y="18385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社会存在和社会意识的关系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2521416" y="4609815"/>
            <a:ext cx="18216297" cy="44884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（非完全同步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</a:t>
            </a:r>
            <a:endParaRPr lang="en-US" altLang="zh-CN"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发展水平具有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（不平衡性）性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社会意识的发展具有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继承性    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社会意识各种形式之间相互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（作用和影响 ）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社会意识对社会存在的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反作用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或称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）性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（最重要的表现）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4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18538235" y="-43585"/>
          <a:ext cx="5845765" cy="3657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矩形 22">
            <a:extLst>
              <a:ext uri="{FF2B5EF4-FFF2-40B4-BE49-F238E27FC236}">
                <a16:creationId xmlns:a16="http://schemas.microsoft.com/office/drawing/2014/main" xmlns="" id="{224AB091-769A-4AD4-83DF-6C8D5D8062CD}"/>
              </a:ext>
            </a:extLst>
          </p:cNvPr>
          <p:cNvSpPr txBox="1"/>
          <p:nvPr/>
        </p:nvSpPr>
        <p:spPr>
          <a:xfrm>
            <a:off x="-161976" y="18385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社会存在和社会意识的关系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2521416" y="4609815"/>
            <a:ext cx="18216297" cy="44884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（非完全同步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</a:t>
            </a:r>
            <a:endParaRPr lang="en-US" altLang="zh-CN"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发展水平具有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（不平衡性）性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社会意识的发展具有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继承性     ）性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社会意识各种形式之间相互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（作用和影响 ）</a:t>
            </a:r>
            <a:r>
              <a:rPr lang="zh-CN" altLang="en-US" b="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社会意识对社会存在的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反作用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或称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（能动）性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（最重要的表现）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4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18678912" y="-668214"/>
          <a:ext cx="5705088" cy="439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矩形 22">
            <a:extLst>
              <a:ext uri="{FF2B5EF4-FFF2-40B4-BE49-F238E27FC236}">
                <a16:creationId xmlns:a16="http://schemas.microsoft.com/office/drawing/2014/main" xmlns="" id="{386CF9F4-A11B-4594-8EDD-98390D1E52AD}"/>
              </a:ext>
            </a:extLst>
          </p:cNvPr>
          <p:cNvSpPr txBox="1"/>
          <p:nvPr/>
        </p:nvSpPr>
        <p:spPr>
          <a:xfrm>
            <a:off x="-161976" y="18385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社会存在和社会意识的关系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对于存在和意识谁决定谁的不同回答…"/>
          <p:cNvSpPr txBox="1"/>
          <p:nvPr/>
        </p:nvSpPr>
        <p:spPr>
          <a:xfrm>
            <a:off x="2655549" y="4121466"/>
            <a:ext cx="4719241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物质和意识？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7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sp>
        <p:nvSpPr>
          <p:cNvPr id="5" name="对于存在和意识谁决定谁的不同回答…"/>
          <p:cNvSpPr txBox="1"/>
          <p:nvPr/>
        </p:nvSpPr>
        <p:spPr>
          <a:xfrm>
            <a:off x="13887075" y="4121466"/>
            <a:ext cx="3949799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唯物和唯心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对于存在和意识谁决定谁的不同回答…"/>
          <p:cNvSpPr txBox="1"/>
          <p:nvPr/>
        </p:nvSpPr>
        <p:spPr>
          <a:xfrm>
            <a:off x="2655549" y="6801789"/>
            <a:ext cx="779700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社会存在和社会意识？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对于存在和意识谁决定谁的不同回答…"/>
          <p:cNvSpPr txBox="1"/>
          <p:nvPr/>
        </p:nvSpPr>
        <p:spPr>
          <a:xfrm>
            <a:off x="13738219" y="6801789"/>
            <a:ext cx="720870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历史唯物和历史唯心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18678912" y="-668214"/>
          <a:ext cx="5705088" cy="439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矩形 22">
            <a:extLst>
              <a:ext uri="{FF2B5EF4-FFF2-40B4-BE49-F238E27FC236}">
                <a16:creationId xmlns:a16="http://schemas.microsoft.com/office/drawing/2014/main" xmlns="" id="{AD6D050B-03A7-4912-857E-172B98A6B500}"/>
              </a:ext>
            </a:extLst>
          </p:cNvPr>
          <p:cNvSpPr txBox="1"/>
          <p:nvPr/>
        </p:nvSpPr>
        <p:spPr>
          <a:xfrm>
            <a:off x="-161976" y="18385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社会存在和社会意识的关系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矩形 8"/>
          <p:cNvSpPr txBox="1"/>
          <p:nvPr/>
        </p:nvSpPr>
        <p:spPr>
          <a:xfrm>
            <a:off x="4916361" y="5602047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两种根本对立的观点</a:t>
            </a:r>
          </a:p>
        </p:txBody>
      </p:sp>
      <p:sp>
        <p:nvSpPr>
          <p:cNvPr id="250" name="社会存在与社会意识"/>
          <p:cNvSpPr txBox="1"/>
          <p:nvPr/>
        </p:nvSpPr>
        <p:spPr>
          <a:xfrm>
            <a:off x="4677934" y="3304488"/>
            <a:ext cx="14875867" cy="207236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社会存在与社会意识</a:t>
            </a:r>
          </a:p>
        </p:txBody>
      </p:sp>
      <p:sp>
        <p:nvSpPr>
          <p:cNvPr id="251" name="矩形 8"/>
          <p:cNvSpPr txBox="1"/>
          <p:nvPr/>
        </p:nvSpPr>
        <p:spPr>
          <a:xfrm>
            <a:off x="4293585" y="7733208"/>
            <a:ext cx="8036137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社会存在决定社会意识</a:t>
            </a:r>
          </a:p>
        </p:txBody>
      </p:sp>
      <p:sp>
        <p:nvSpPr>
          <p:cNvPr id="252" name="矩形 8"/>
          <p:cNvSpPr txBox="1"/>
          <p:nvPr/>
        </p:nvSpPr>
        <p:spPr>
          <a:xfrm>
            <a:off x="4293585" y="10184334"/>
            <a:ext cx="8036137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社会意识决定社会存在</a:t>
            </a:r>
            <a:endParaRPr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3" name="矩形 8"/>
          <p:cNvSpPr txBox="1"/>
          <p:nvPr/>
        </p:nvSpPr>
        <p:spPr>
          <a:xfrm>
            <a:off x="13244855" y="10184334"/>
            <a:ext cx="8036136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历史唯心主义</a:t>
            </a:r>
          </a:p>
        </p:txBody>
      </p:sp>
      <p:sp>
        <p:nvSpPr>
          <p:cNvPr id="254" name="矩形 8"/>
          <p:cNvSpPr txBox="1"/>
          <p:nvPr/>
        </p:nvSpPr>
        <p:spPr>
          <a:xfrm>
            <a:off x="13244855" y="7733208"/>
            <a:ext cx="8036136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历史唯物主义</a:t>
            </a:r>
          </a:p>
        </p:txBody>
      </p:sp>
      <p:sp>
        <p:nvSpPr>
          <p:cNvPr id="255" name="→"/>
          <p:cNvSpPr txBox="1"/>
          <p:nvPr/>
        </p:nvSpPr>
        <p:spPr>
          <a:xfrm>
            <a:off x="13035491" y="7764475"/>
            <a:ext cx="846386" cy="9951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</a:p>
        </p:txBody>
      </p:sp>
      <p:sp>
        <p:nvSpPr>
          <p:cNvPr id="256" name="→"/>
          <p:cNvSpPr txBox="1"/>
          <p:nvPr/>
        </p:nvSpPr>
        <p:spPr>
          <a:xfrm>
            <a:off x="13035491" y="10184335"/>
            <a:ext cx="846386" cy="9951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</a:p>
        </p:txBody>
      </p:sp>
      <p:sp>
        <p:nvSpPr>
          <p:cNvPr id="257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</a:p>
        </p:txBody>
      </p:sp>
      <p:graphicFrame>
        <p:nvGraphicFramePr>
          <p:cNvPr id="13" name="图表 12"/>
          <p:cNvGraphicFramePr/>
          <p:nvPr/>
        </p:nvGraphicFramePr>
        <p:xfrm>
          <a:off x="18678912" y="-668214"/>
          <a:ext cx="5705088" cy="439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前凸带形 1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83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15" name="矩形 22">
            <a:extLst>
              <a:ext uri="{FF2B5EF4-FFF2-40B4-BE49-F238E27FC236}">
                <a16:creationId xmlns:a16="http://schemas.microsoft.com/office/drawing/2014/main" xmlns="" id="{FCF73A12-EC37-4437-99A9-C10A1491A8AF}"/>
              </a:ext>
            </a:extLst>
          </p:cNvPr>
          <p:cNvSpPr txBox="1"/>
          <p:nvPr/>
        </p:nvSpPr>
        <p:spPr>
          <a:xfrm>
            <a:off x="-161976" y="18385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3.1.1.3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社会存在和社会意识的关系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77099" y="4521201"/>
            <a:ext cx="822960" cy="613410"/>
          </a:xfrm>
          <a:custGeom>
            <a:avLst/>
            <a:gdLst/>
            <a:ahLst/>
            <a:cxnLst/>
            <a:rect l="l" t="t" r="r" b="b"/>
            <a:pathLst>
              <a:path w="308610" h="306705">
                <a:moveTo>
                  <a:pt x="153987" y="306387"/>
                </a:moveTo>
                <a:lnTo>
                  <a:pt x="105317" y="298577"/>
                </a:lnTo>
                <a:lnTo>
                  <a:pt x="63046" y="276828"/>
                </a:lnTo>
                <a:lnTo>
                  <a:pt x="29712" y="243666"/>
                </a:lnTo>
                <a:lnTo>
                  <a:pt x="7850" y="201615"/>
                </a:lnTo>
                <a:lnTo>
                  <a:pt x="0" y="153200"/>
                </a:lnTo>
                <a:lnTo>
                  <a:pt x="7850" y="104778"/>
                </a:lnTo>
                <a:lnTo>
                  <a:pt x="29712" y="62723"/>
                </a:lnTo>
                <a:lnTo>
                  <a:pt x="63046" y="29559"/>
                </a:lnTo>
                <a:lnTo>
                  <a:pt x="105317" y="7810"/>
                </a:lnTo>
                <a:lnTo>
                  <a:pt x="153987" y="0"/>
                </a:lnTo>
                <a:lnTo>
                  <a:pt x="202660" y="7812"/>
                </a:lnTo>
                <a:lnTo>
                  <a:pt x="244956" y="29573"/>
                </a:lnTo>
                <a:lnTo>
                  <a:pt x="278358" y="62769"/>
                </a:lnTo>
                <a:lnTo>
                  <a:pt x="300351" y="104888"/>
                </a:lnTo>
                <a:lnTo>
                  <a:pt x="308419" y="153416"/>
                </a:lnTo>
                <a:lnTo>
                  <a:pt x="300351" y="201726"/>
                </a:lnTo>
                <a:lnTo>
                  <a:pt x="278358" y="243713"/>
                </a:lnTo>
                <a:lnTo>
                  <a:pt x="244956" y="276842"/>
                </a:lnTo>
                <a:lnTo>
                  <a:pt x="202660" y="298578"/>
                </a:lnTo>
                <a:lnTo>
                  <a:pt x="153987" y="306387"/>
                </a:lnTo>
                <a:close/>
              </a:path>
            </a:pathLst>
          </a:custGeom>
          <a:solidFill>
            <a:srgbClr val="FBDD6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433536" y="5137150"/>
            <a:ext cx="1490133" cy="1115060"/>
          </a:xfrm>
          <a:custGeom>
            <a:avLst/>
            <a:gdLst/>
            <a:ahLst/>
            <a:cxnLst/>
            <a:rect l="l" t="t" r="r" b="b"/>
            <a:pathLst>
              <a:path w="558800" h="557530">
                <a:moveTo>
                  <a:pt x="279336" y="557212"/>
                </a:moveTo>
                <a:lnTo>
                  <a:pt x="234017" y="553565"/>
                </a:lnTo>
                <a:lnTo>
                  <a:pt x="191026" y="543005"/>
                </a:lnTo>
                <a:lnTo>
                  <a:pt x="150939" y="526104"/>
                </a:lnTo>
                <a:lnTo>
                  <a:pt x="114332" y="503434"/>
                </a:lnTo>
                <a:lnTo>
                  <a:pt x="81780" y="475565"/>
                </a:lnTo>
                <a:lnTo>
                  <a:pt x="53859" y="443070"/>
                </a:lnTo>
                <a:lnTo>
                  <a:pt x="31145" y="406520"/>
                </a:lnTo>
                <a:lnTo>
                  <a:pt x="14213" y="366487"/>
                </a:lnTo>
                <a:lnTo>
                  <a:pt x="3639" y="323542"/>
                </a:lnTo>
                <a:lnTo>
                  <a:pt x="0" y="278256"/>
                </a:lnTo>
                <a:lnTo>
                  <a:pt x="3639" y="233161"/>
                </a:lnTo>
                <a:lnTo>
                  <a:pt x="14213" y="190367"/>
                </a:lnTo>
                <a:lnTo>
                  <a:pt x="31145" y="150452"/>
                </a:lnTo>
                <a:lnTo>
                  <a:pt x="53859" y="113990"/>
                </a:lnTo>
                <a:lnTo>
                  <a:pt x="81780" y="81559"/>
                </a:lnTo>
                <a:lnTo>
                  <a:pt x="114332" y="53733"/>
                </a:lnTo>
                <a:lnTo>
                  <a:pt x="150939" y="31088"/>
                </a:lnTo>
                <a:lnTo>
                  <a:pt x="191026" y="14201"/>
                </a:lnTo>
                <a:lnTo>
                  <a:pt x="234017" y="3646"/>
                </a:lnTo>
                <a:lnTo>
                  <a:pt x="279336" y="0"/>
                </a:lnTo>
                <a:lnTo>
                  <a:pt x="324655" y="3646"/>
                </a:lnTo>
                <a:lnTo>
                  <a:pt x="367647" y="14203"/>
                </a:lnTo>
                <a:lnTo>
                  <a:pt x="407735" y="31098"/>
                </a:lnTo>
                <a:lnTo>
                  <a:pt x="444345" y="53756"/>
                </a:lnTo>
                <a:lnTo>
                  <a:pt x="476900" y="81603"/>
                </a:lnTo>
                <a:lnTo>
                  <a:pt x="504827" y="114067"/>
                </a:lnTo>
                <a:lnTo>
                  <a:pt x="527549" y="150574"/>
                </a:lnTo>
                <a:lnTo>
                  <a:pt x="544492" y="190549"/>
                </a:lnTo>
                <a:lnTo>
                  <a:pt x="555079" y="233420"/>
                </a:lnTo>
                <a:lnTo>
                  <a:pt x="558736" y="278612"/>
                </a:lnTo>
                <a:lnTo>
                  <a:pt x="555079" y="323801"/>
                </a:lnTo>
                <a:lnTo>
                  <a:pt x="544492" y="366669"/>
                </a:lnTo>
                <a:lnTo>
                  <a:pt x="527549" y="406642"/>
                </a:lnTo>
                <a:lnTo>
                  <a:pt x="504827" y="443147"/>
                </a:lnTo>
                <a:lnTo>
                  <a:pt x="476900" y="475610"/>
                </a:lnTo>
                <a:lnTo>
                  <a:pt x="444345" y="503457"/>
                </a:lnTo>
                <a:lnTo>
                  <a:pt x="407735" y="526114"/>
                </a:lnTo>
                <a:lnTo>
                  <a:pt x="367647" y="543008"/>
                </a:lnTo>
                <a:lnTo>
                  <a:pt x="324655" y="553565"/>
                </a:lnTo>
                <a:lnTo>
                  <a:pt x="279336" y="557212"/>
                </a:lnTo>
                <a:close/>
              </a:path>
            </a:pathLst>
          </a:custGeom>
          <a:solidFill>
            <a:srgbClr val="CCFFCC">
              <a:alpha val="61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559868" y="4892674"/>
            <a:ext cx="1200573" cy="899160"/>
          </a:xfrm>
          <a:custGeom>
            <a:avLst/>
            <a:gdLst/>
            <a:ahLst/>
            <a:cxnLst/>
            <a:rect l="l" t="t" r="r" b="b"/>
            <a:pathLst>
              <a:path w="450215" h="449580">
                <a:moveTo>
                  <a:pt x="224637" y="449262"/>
                </a:moveTo>
                <a:lnTo>
                  <a:pt x="179364" y="444698"/>
                </a:lnTo>
                <a:lnTo>
                  <a:pt x="137197" y="431609"/>
                </a:lnTo>
                <a:lnTo>
                  <a:pt x="99039" y="410899"/>
                </a:lnTo>
                <a:lnTo>
                  <a:pt x="65793" y="383470"/>
                </a:lnTo>
                <a:lnTo>
                  <a:pt x="38363" y="350226"/>
                </a:lnTo>
                <a:lnTo>
                  <a:pt x="17652" y="312070"/>
                </a:lnTo>
                <a:lnTo>
                  <a:pt x="4563" y="269906"/>
                </a:lnTo>
                <a:lnTo>
                  <a:pt x="0" y="224637"/>
                </a:lnTo>
                <a:lnTo>
                  <a:pt x="4563" y="179364"/>
                </a:lnTo>
                <a:lnTo>
                  <a:pt x="17652" y="137197"/>
                </a:lnTo>
                <a:lnTo>
                  <a:pt x="38363" y="99039"/>
                </a:lnTo>
                <a:lnTo>
                  <a:pt x="65793" y="65793"/>
                </a:lnTo>
                <a:lnTo>
                  <a:pt x="99039" y="38363"/>
                </a:lnTo>
                <a:lnTo>
                  <a:pt x="137197" y="17652"/>
                </a:lnTo>
                <a:lnTo>
                  <a:pt x="179364" y="4563"/>
                </a:lnTo>
                <a:lnTo>
                  <a:pt x="224637" y="0"/>
                </a:lnTo>
                <a:lnTo>
                  <a:pt x="269907" y="4564"/>
                </a:lnTo>
                <a:lnTo>
                  <a:pt x="312079" y="17662"/>
                </a:lnTo>
                <a:lnTo>
                  <a:pt x="350256" y="38395"/>
                </a:lnTo>
                <a:lnTo>
                  <a:pt x="383541" y="65868"/>
                </a:lnTo>
                <a:lnTo>
                  <a:pt x="411038" y="99185"/>
                </a:lnTo>
                <a:lnTo>
                  <a:pt x="431850" y="137449"/>
                </a:lnTo>
                <a:lnTo>
                  <a:pt x="445081" y="179764"/>
                </a:lnTo>
                <a:lnTo>
                  <a:pt x="449833" y="225234"/>
                </a:lnTo>
                <a:lnTo>
                  <a:pt x="445081" y="270306"/>
                </a:lnTo>
                <a:lnTo>
                  <a:pt x="431850" y="312322"/>
                </a:lnTo>
                <a:lnTo>
                  <a:pt x="411038" y="350371"/>
                </a:lnTo>
                <a:lnTo>
                  <a:pt x="383541" y="383544"/>
                </a:lnTo>
                <a:lnTo>
                  <a:pt x="350256" y="410930"/>
                </a:lnTo>
                <a:lnTo>
                  <a:pt x="312079" y="431619"/>
                </a:lnTo>
                <a:lnTo>
                  <a:pt x="269907" y="444699"/>
                </a:lnTo>
                <a:lnTo>
                  <a:pt x="224637" y="449262"/>
                </a:lnTo>
                <a:close/>
              </a:path>
            </a:pathLst>
          </a:custGeom>
          <a:solidFill>
            <a:srgbClr val="87D0D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4208" y="612649"/>
            <a:ext cx="22717760" cy="39928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30499" y="11763374"/>
            <a:ext cx="18836640" cy="1784859"/>
          </a:xfrm>
          <a:prstGeom prst="rect">
            <a:avLst/>
          </a:prstGeom>
        </p:spPr>
        <p:txBody>
          <a:bodyPr vert="horz" wrap="square" lIns="0" tIns="30237" rIns="0" bIns="0" rtlCol="0">
            <a:spAutoFit/>
          </a:bodyPr>
          <a:lstStyle/>
          <a:p>
            <a:pPr marL="4766931" marR="12095" indent="-4736693">
              <a:spcBef>
                <a:spcPts val="238"/>
              </a:spcBef>
            </a:pPr>
            <a:r>
              <a:rPr sz="5700" spc="24" dirty="0">
                <a:solidFill>
                  <a:srgbClr val="FF0000"/>
                </a:solidFill>
                <a:latin typeface="Droid Sans Fallback"/>
                <a:cs typeface="Droid Sans Fallback"/>
              </a:rPr>
              <a:t>尚德官方公共课教材均配有全套视频解析与精选习</a:t>
            </a:r>
            <a:r>
              <a:rPr sz="5700" dirty="0">
                <a:solidFill>
                  <a:srgbClr val="FF0000"/>
                </a:solidFill>
                <a:latin typeface="Droid Sans Fallback"/>
                <a:cs typeface="Droid Sans Fallback"/>
              </a:rPr>
              <a:t>题 </a:t>
            </a:r>
            <a:r>
              <a:rPr sz="5700" spc="24" dirty="0">
                <a:solidFill>
                  <a:srgbClr val="FF0000"/>
                </a:solidFill>
                <a:latin typeface="Droid Sans Fallback"/>
                <a:cs typeface="Droid Sans Fallback"/>
              </a:rPr>
              <a:t>以及名师直播讲解课</a:t>
            </a:r>
            <a:r>
              <a:rPr sz="5700" dirty="0">
                <a:solidFill>
                  <a:srgbClr val="FF0000"/>
                </a:solidFill>
                <a:latin typeface="Droid Sans Fallback"/>
                <a:cs typeface="Droid Sans Fallback"/>
              </a:rPr>
              <a:t>程</a:t>
            </a:r>
            <a:endParaRPr sz="5700">
              <a:latin typeface="Droid Sans Fallback"/>
              <a:cs typeface="Droid Sans Fallb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152" y="5135878"/>
            <a:ext cx="5949696" cy="62057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84800" y="5279134"/>
            <a:ext cx="5888736" cy="5818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49154" y="5300470"/>
            <a:ext cx="5925309" cy="5882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60544" y="5135878"/>
            <a:ext cx="5441696" cy="6595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1947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“作为观念形态的文艺作品，都是一定的社会生活在人类头脑中的反映的产物”，这句话强调的是（  ）…"/>
          <p:cNvSpPr txBox="1"/>
          <p:nvPr/>
        </p:nvSpPr>
        <p:spPr>
          <a:xfrm>
            <a:off x="2274670" y="3547958"/>
            <a:ext cx="20541684" cy="662008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“作为观念形态的文艺作品，都是一定的社会生活在人类头脑中的反映的产物”，这句话强调的是（  ）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A.社会意识根源于社会存在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B.社会意识具有历史继承性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C.社会存在根源于社会意识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D.社会意识具有相对独立性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“作为观念形态的文艺作品，都是一定的社会生活在人类头脑中的反映的产物”，这句话强调的是（  ）…"/>
          <p:cNvSpPr txBox="1"/>
          <p:nvPr/>
        </p:nvSpPr>
        <p:spPr>
          <a:xfrm>
            <a:off x="2274670" y="3482716"/>
            <a:ext cx="20541684" cy="675056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“作为观念形态的文艺作品，都是一定的社会生活在人类头脑中的反映的产物”，这句话强调的是（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A.社会意识根源于社会存在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B.社会意识具有历史继承性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C.社会存在根源于社会意识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D.社会意识具有相对独立性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在社会存在与社会意识的关系问题上，两种根本对立的观点是(          )…"/>
          <p:cNvSpPr txBox="1"/>
          <p:nvPr/>
        </p:nvSpPr>
        <p:spPr>
          <a:xfrm>
            <a:off x="3032968" y="4101957"/>
            <a:ext cx="18960319" cy="551208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在社会存在与社会意识的关系问题上，两种根本对立的观点是(          )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A.机械唯物主义和辩证唯物主义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B.可知论与不可知论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C.历史唯物主义与历史唯心主义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D.辩证法与形而上学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83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在社会存在与社会意识的关系问题上，两种根本对立的观点是(          )…"/>
          <p:cNvSpPr txBox="1"/>
          <p:nvPr/>
        </p:nvSpPr>
        <p:spPr>
          <a:xfrm>
            <a:off x="3032968" y="4036715"/>
            <a:ext cx="19372291" cy="56425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在社会存在与社会意识的关系问题上，两种根本对立的观点是(   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A.机械唯物主义和辩证唯物主义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B.可知论与不可知论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C.历史唯物主义与历史唯心主义</a:t>
            </a: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D.辩证法与形而上学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83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451835" y="1971065"/>
          <a:ext cx="23585379" cy="9856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生产力：人类获取物质资料的能力。"/>
          <p:cNvSpPr txBox="1"/>
          <p:nvPr/>
        </p:nvSpPr>
        <p:spPr>
          <a:xfrm>
            <a:off x="2337849" y="2584790"/>
            <a:ext cx="1138773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生产力：人类获取物质资料的能力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283" name="生产力发展的标志：生产工具（选择题）"/>
          <p:cNvSpPr txBox="1"/>
          <p:nvPr/>
        </p:nvSpPr>
        <p:spPr>
          <a:xfrm>
            <a:off x="2337849" y="11207305"/>
            <a:ext cx="1279837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生产力发展的标志：</a:t>
            </a:r>
            <a:r>
              <a:rPr b="0" dirty="0">
                <a:solidFill>
                  <a:schemeClr val="accent5">
                    <a:lumOff val="-29864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生产工具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pic>
        <p:nvPicPr>
          <p:cNvPr id="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49" y="4234304"/>
            <a:ext cx="8770154" cy="59866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8150" y="3599030"/>
            <a:ext cx="5442448" cy="663438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9" name="图表 8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矩形 22"/>
          <p:cNvSpPr txBox="1"/>
          <p:nvPr/>
        </p:nvSpPr>
        <p:spPr>
          <a:xfrm>
            <a:off x="0" y="115415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3.1.2.1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生产力和生产力系统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1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在劳动资料这一复杂系统中，最能标志生产力发展水平的是（）…"/>
          <p:cNvSpPr txBox="1"/>
          <p:nvPr/>
        </p:nvSpPr>
        <p:spPr>
          <a:xfrm>
            <a:off x="2849983" y="4049005"/>
            <a:ext cx="19851588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在劳动资料这一复杂系统中，最能标志生产力发展水平的是（）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运输设备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传动装置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动力系统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生产工具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在劳动资料这一复杂系统中，最能标志生产力发展水平的是（）…"/>
          <p:cNvSpPr txBox="1"/>
          <p:nvPr/>
        </p:nvSpPr>
        <p:spPr>
          <a:xfrm>
            <a:off x="2849983" y="4049005"/>
            <a:ext cx="20388595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在劳动资料这一复杂系统中，最能标志生产力发展水平的是（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运输设备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传动装置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动力系统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生产工具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实体性因素"/>
          <p:cNvSpPr txBox="1"/>
          <p:nvPr/>
        </p:nvSpPr>
        <p:spPr>
          <a:xfrm>
            <a:off x="1796513" y="10029458"/>
            <a:ext cx="3308598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实体性因素</a:t>
            </a:r>
          </a:p>
        </p:txBody>
      </p:sp>
      <p:sp>
        <p:nvSpPr>
          <p:cNvPr id="294" name="运筹性因素"/>
          <p:cNvSpPr txBox="1"/>
          <p:nvPr/>
        </p:nvSpPr>
        <p:spPr>
          <a:xfrm>
            <a:off x="7718503" y="10029458"/>
            <a:ext cx="3308598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运筹性因素</a:t>
            </a:r>
          </a:p>
        </p:txBody>
      </p:sp>
      <p:sp>
        <p:nvSpPr>
          <p:cNvPr id="295" name="渗透性因素"/>
          <p:cNvSpPr txBox="1"/>
          <p:nvPr/>
        </p:nvSpPr>
        <p:spPr>
          <a:xfrm>
            <a:off x="13329551" y="10029458"/>
            <a:ext cx="3308598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渗透性因素</a:t>
            </a:r>
          </a:p>
        </p:txBody>
      </p:sp>
      <p:sp>
        <p:nvSpPr>
          <p:cNvPr id="296" name="准备性因素"/>
          <p:cNvSpPr txBox="1"/>
          <p:nvPr/>
        </p:nvSpPr>
        <p:spPr>
          <a:xfrm>
            <a:off x="19437693" y="10029458"/>
            <a:ext cx="3308598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准备性因素</a:t>
            </a:r>
          </a:p>
        </p:txBody>
      </p:sp>
      <p:sp>
        <p:nvSpPr>
          <p:cNvPr id="297" name="现代生产力系统（选择题）"/>
          <p:cNvSpPr txBox="1"/>
          <p:nvPr/>
        </p:nvSpPr>
        <p:spPr>
          <a:xfrm>
            <a:off x="2365599" y="2498328"/>
            <a:ext cx="856644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现代生产力系统</a:t>
            </a:r>
            <a:r>
              <a:rPr b="0">
                <a:solidFill>
                  <a:schemeClr val="accent3">
                    <a:hueOff val="914337"/>
                    <a:satOff val="31515"/>
                    <a:lumOff val="-3078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pic>
        <p:nvPicPr>
          <p:cNvPr id="1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34" y="4195027"/>
            <a:ext cx="5617577" cy="54869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" name="图像" descr="图像"/>
          <p:cNvPicPr/>
          <p:nvPr/>
        </p:nvPicPr>
        <p:blipFill>
          <a:blip r:embed="rId3"/>
          <a:stretch>
            <a:fillRect/>
          </a:stretch>
        </p:blipFill>
        <p:spPr>
          <a:xfrm>
            <a:off x="6884364" y="4114532"/>
            <a:ext cx="4976874" cy="56479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" name="图像" descr="图像"/>
          <p:cNvPicPr/>
          <p:nvPr/>
        </p:nvPicPr>
        <p:blipFill>
          <a:blip r:embed="rId4"/>
          <a:stretch>
            <a:fillRect/>
          </a:stretch>
        </p:blipFill>
        <p:spPr>
          <a:xfrm>
            <a:off x="12495413" y="4114508"/>
            <a:ext cx="4976873" cy="54869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" name="图像" descr="图像"/>
          <p:cNvPicPr/>
          <p:nvPr/>
        </p:nvPicPr>
        <p:blipFill>
          <a:blip r:embed="rId5"/>
          <a:stretch>
            <a:fillRect/>
          </a:stretch>
        </p:blipFill>
        <p:spPr>
          <a:xfrm>
            <a:off x="18106461" y="4114556"/>
            <a:ext cx="5283023" cy="54869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7" name="图表 16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8" name="矩形 22">
            <a:extLst>
              <a:ext uri="{FF2B5EF4-FFF2-40B4-BE49-F238E27FC236}">
                <a16:creationId xmlns:a16="http://schemas.microsoft.com/office/drawing/2014/main" xmlns="" id="{B5B9EE87-263D-44F7-9F22-F8734FCB3BDF}"/>
              </a:ext>
            </a:extLst>
          </p:cNvPr>
          <p:cNvSpPr txBox="1"/>
          <p:nvPr/>
        </p:nvSpPr>
        <p:spPr>
          <a:xfrm>
            <a:off x="0" y="115415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3.1.2.1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生产力和生产力系统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 animBg="1"/>
      <p:bldP spid="294" grpId="0" animBg="1"/>
      <p:bldP spid="29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现代生产力系统分类（选择题）…"/>
          <p:cNvSpPr txBox="1"/>
          <p:nvPr/>
        </p:nvSpPr>
        <p:spPr>
          <a:xfrm>
            <a:off x="2137987" y="3657724"/>
            <a:ext cx="21147316" cy="587340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7747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现代生产力系统分类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实体性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教育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B.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运筹性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的综合因素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自然科学</a:t>
            </a: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渗透性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分工协作、经济管理、预测决策等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准备性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劳动者、劳动资料和劳动对象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前凸带形 6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84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6" name="矩形 22">
            <a:extLst>
              <a:ext uri="{FF2B5EF4-FFF2-40B4-BE49-F238E27FC236}">
                <a16:creationId xmlns:a16="http://schemas.microsoft.com/office/drawing/2014/main" xmlns="" id="{75DAC413-5214-4760-8B56-6ADED95E9771}"/>
              </a:ext>
            </a:extLst>
          </p:cNvPr>
          <p:cNvSpPr txBox="1"/>
          <p:nvPr/>
        </p:nvSpPr>
        <p:spPr>
          <a:xfrm>
            <a:off x="0" y="115415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3.1.2.1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生产力和生产力系统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19871" y="461186"/>
            <a:ext cx="2162387" cy="1600200"/>
          </a:xfrm>
          <a:custGeom>
            <a:avLst/>
            <a:gdLst/>
            <a:ahLst/>
            <a:cxnLst/>
            <a:rect l="l" t="t" r="r" b="b"/>
            <a:pathLst>
              <a:path w="810895" h="800100">
                <a:moveTo>
                  <a:pt x="405485" y="799655"/>
                </a:moveTo>
                <a:lnTo>
                  <a:pt x="358272" y="796965"/>
                </a:lnTo>
                <a:lnTo>
                  <a:pt x="312653" y="789095"/>
                </a:lnTo>
                <a:lnTo>
                  <a:pt x="268933" y="776346"/>
                </a:lnTo>
                <a:lnTo>
                  <a:pt x="227412" y="759017"/>
                </a:lnTo>
                <a:lnTo>
                  <a:pt x="188395" y="737408"/>
                </a:lnTo>
                <a:lnTo>
                  <a:pt x="152184" y="711819"/>
                </a:lnTo>
                <a:lnTo>
                  <a:pt x="119084" y="682550"/>
                </a:lnTo>
                <a:lnTo>
                  <a:pt x="89465" y="649996"/>
                </a:lnTo>
                <a:lnTo>
                  <a:pt x="63504" y="614308"/>
                </a:lnTo>
                <a:lnTo>
                  <a:pt x="41560" y="575850"/>
                </a:lnTo>
                <a:lnTo>
                  <a:pt x="23935" y="534923"/>
                </a:lnTo>
                <a:lnTo>
                  <a:pt x="10931" y="491829"/>
                </a:lnTo>
                <a:lnTo>
                  <a:pt x="2852" y="446868"/>
                </a:lnTo>
                <a:lnTo>
                  <a:pt x="0" y="400342"/>
                </a:lnTo>
                <a:lnTo>
                  <a:pt x="2852" y="353610"/>
                </a:lnTo>
                <a:lnTo>
                  <a:pt x="10931" y="308474"/>
                </a:lnTo>
                <a:lnTo>
                  <a:pt x="23935" y="265230"/>
                </a:lnTo>
                <a:lnTo>
                  <a:pt x="41560" y="224179"/>
                </a:lnTo>
                <a:lnTo>
                  <a:pt x="63504" y="185620"/>
                </a:lnTo>
                <a:lnTo>
                  <a:pt x="89465" y="149850"/>
                </a:lnTo>
                <a:lnTo>
                  <a:pt x="119213" y="117106"/>
                </a:lnTo>
                <a:lnTo>
                  <a:pt x="152286" y="87837"/>
                </a:lnTo>
                <a:lnTo>
                  <a:pt x="188470" y="62248"/>
                </a:lnTo>
                <a:lnTo>
                  <a:pt x="227462" y="40638"/>
                </a:lnTo>
                <a:lnTo>
                  <a:pt x="268962" y="23309"/>
                </a:lnTo>
                <a:lnTo>
                  <a:pt x="312667" y="10559"/>
                </a:lnTo>
                <a:lnTo>
                  <a:pt x="358276" y="2689"/>
                </a:lnTo>
                <a:lnTo>
                  <a:pt x="405485" y="0"/>
                </a:lnTo>
                <a:lnTo>
                  <a:pt x="452698" y="2690"/>
                </a:lnTo>
                <a:lnTo>
                  <a:pt x="498314" y="10561"/>
                </a:lnTo>
                <a:lnTo>
                  <a:pt x="542030" y="23314"/>
                </a:lnTo>
                <a:lnTo>
                  <a:pt x="583540" y="40650"/>
                </a:lnTo>
                <a:lnTo>
                  <a:pt x="622542" y="62271"/>
                </a:lnTo>
                <a:lnTo>
                  <a:pt x="658730" y="87877"/>
                </a:lnTo>
                <a:lnTo>
                  <a:pt x="691799" y="117170"/>
                </a:lnTo>
                <a:lnTo>
                  <a:pt x="721376" y="149756"/>
                </a:lnTo>
                <a:lnTo>
                  <a:pt x="747285" y="185485"/>
                </a:lnTo>
                <a:lnTo>
                  <a:pt x="769164" y="223994"/>
                </a:lnTo>
                <a:lnTo>
                  <a:pt x="786710" y="264984"/>
                </a:lnTo>
                <a:lnTo>
                  <a:pt x="799619" y="308154"/>
                </a:lnTo>
                <a:lnTo>
                  <a:pt x="807587" y="353204"/>
                </a:lnTo>
                <a:lnTo>
                  <a:pt x="810310" y="399834"/>
                </a:lnTo>
                <a:lnTo>
                  <a:pt x="807587" y="446461"/>
                </a:lnTo>
                <a:lnTo>
                  <a:pt x="799619" y="491509"/>
                </a:lnTo>
                <a:lnTo>
                  <a:pt x="786710" y="534677"/>
                </a:lnTo>
                <a:lnTo>
                  <a:pt x="769164" y="575665"/>
                </a:lnTo>
                <a:lnTo>
                  <a:pt x="747285" y="614173"/>
                </a:lnTo>
                <a:lnTo>
                  <a:pt x="721376" y="649901"/>
                </a:lnTo>
                <a:lnTo>
                  <a:pt x="691670" y="682613"/>
                </a:lnTo>
                <a:lnTo>
                  <a:pt x="658628" y="711859"/>
                </a:lnTo>
                <a:lnTo>
                  <a:pt x="622467" y="737431"/>
                </a:lnTo>
                <a:lnTo>
                  <a:pt x="583491" y="759028"/>
                </a:lnTo>
                <a:lnTo>
                  <a:pt x="542001" y="776351"/>
                </a:lnTo>
                <a:lnTo>
                  <a:pt x="498301" y="789097"/>
                </a:lnTo>
                <a:lnTo>
                  <a:pt x="452694" y="796965"/>
                </a:lnTo>
                <a:lnTo>
                  <a:pt x="405485" y="799655"/>
                </a:lnTo>
                <a:close/>
              </a:path>
            </a:pathLst>
          </a:custGeom>
          <a:solidFill>
            <a:srgbClr val="B1DFE8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9697" y="419101"/>
            <a:ext cx="2047240" cy="1642110"/>
          </a:xfrm>
          <a:custGeom>
            <a:avLst/>
            <a:gdLst/>
            <a:ahLst/>
            <a:cxnLst/>
            <a:rect l="l" t="t" r="r" b="b"/>
            <a:pathLst>
              <a:path w="767715" h="821055">
                <a:moveTo>
                  <a:pt x="383413" y="820699"/>
                </a:moveTo>
                <a:lnTo>
                  <a:pt x="338667" y="817938"/>
                </a:lnTo>
                <a:lnTo>
                  <a:pt x="295437" y="809861"/>
                </a:lnTo>
                <a:lnTo>
                  <a:pt x="254010" y="796776"/>
                </a:lnTo>
                <a:lnTo>
                  <a:pt x="214674" y="778991"/>
                </a:lnTo>
                <a:lnTo>
                  <a:pt x="177720" y="756813"/>
                </a:lnTo>
                <a:lnTo>
                  <a:pt x="143436" y="730550"/>
                </a:lnTo>
                <a:lnTo>
                  <a:pt x="112110" y="700511"/>
                </a:lnTo>
                <a:lnTo>
                  <a:pt x="84032" y="667003"/>
                </a:lnTo>
                <a:lnTo>
                  <a:pt x="59493" y="630334"/>
                </a:lnTo>
                <a:lnTo>
                  <a:pt x="38833" y="590946"/>
                </a:lnTo>
                <a:lnTo>
                  <a:pt x="22235" y="548923"/>
                </a:lnTo>
                <a:lnTo>
                  <a:pt x="10038" y="504671"/>
                </a:lnTo>
                <a:lnTo>
                  <a:pt x="2530" y="458500"/>
                </a:lnTo>
                <a:lnTo>
                  <a:pt x="0" y="410718"/>
                </a:lnTo>
                <a:lnTo>
                  <a:pt x="2530" y="362788"/>
                </a:lnTo>
                <a:lnTo>
                  <a:pt x="10038" y="316491"/>
                </a:lnTo>
                <a:lnTo>
                  <a:pt x="22235" y="272133"/>
                </a:lnTo>
                <a:lnTo>
                  <a:pt x="38833" y="230021"/>
                </a:lnTo>
                <a:lnTo>
                  <a:pt x="59609" y="190365"/>
                </a:lnTo>
                <a:lnTo>
                  <a:pt x="84136" y="153696"/>
                </a:lnTo>
                <a:lnTo>
                  <a:pt x="112196" y="120188"/>
                </a:lnTo>
                <a:lnTo>
                  <a:pt x="143504" y="90148"/>
                </a:lnTo>
                <a:lnTo>
                  <a:pt x="177770" y="63886"/>
                </a:lnTo>
                <a:lnTo>
                  <a:pt x="214708" y="41708"/>
                </a:lnTo>
                <a:lnTo>
                  <a:pt x="254029" y="23922"/>
                </a:lnTo>
                <a:lnTo>
                  <a:pt x="295446" y="10837"/>
                </a:lnTo>
                <a:lnTo>
                  <a:pt x="338670" y="2760"/>
                </a:lnTo>
                <a:lnTo>
                  <a:pt x="383413" y="0"/>
                </a:lnTo>
                <a:lnTo>
                  <a:pt x="428158" y="2760"/>
                </a:lnTo>
                <a:lnTo>
                  <a:pt x="471390" y="10838"/>
                </a:lnTo>
                <a:lnTo>
                  <a:pt x="512819" y="23926"/>
                </a:lnTo>
                <a:lnTo>
                  <a:pt x="552159" y="41716"/>
                </a:lnTo>
                <a:lnTo>
                  <a:pt x="589120" y="63902"/>
                </a:lnTo>
                <a:lnTo>
                  <a:pt x="623414" y="90177"/>
                </a:lnTo>
                <a:lnTo>
                  <a:pt x="654753" y="120234"/>
                </a:lnTo>
                <a:lnTo>
                  <a:pt x="682848" y="153764"/>
                </a:lnTo>
                <a:lnTo>
                  <a:pt x="707409" y="190463"/>
                </a:lnTo>
                <a:lnTo>
                  <a:pt x="728094" y="229887"/>
                </a:lnTo>
                <a:lnTo>
                  <a:pt x="744724" y="271955"/>
                </a:lnTo>
                <a:lnTo>
                  <a:pt x="756959" y="316259"/>
                </a:lnTo>
                <a:lnTo>
                  <a:pt x="764511" y="362493"/>
                </a:lnTo>
                <a:lnTo>
                  <a:pt x="767092" y="410349"/>
                </a:lnTo>
                <a:lnTo>
                  <a:pt x="764511" y="458205"/>
                </a:lnTo>
                <a:lnTo>
                  <a:pt x="756959" y="504439"/>
                </a:lnTo>
                <a:lnTo>
                  <a:pt x="744724" y="548744"/>
                </a:lnTo>
                <a:lnTo>
                  <a:pt x="728094" y="590811"/>
                </a:lnTo>
                <a:lnTo>
                  <a:pt x="707292" y="630431"/>
                </a:lnTo>
                <a:lnTo>
                  <a:pt x="682744" y="667071"/>
                </a:lnTo>
                <a:lnTo>
                  <a:pt x="654667" y="700557"/>
                </a:lnTo>
                <a:lnTo>
                  <a:pt x="623346" y="730579"/>
                </a:lnTo>
                <a:lnTo>
                  <a:pt x="589070" y="756830"/>
                </a:lnTo>
                <a:lnTo>
                  <a:pt x="552126" y="778999"/>
                </a:lnTo>
                <a:lnTo>
                  <a:pt x="512800" y="796780"/>
                </a:lnTo>
                <a:lnTo>
                  <a:pt x="471381" y="809862"/>
                </a:lnTo>
                <a:lnTo>
                  <a:pt x="428155" y="817938"/>
                </a:lnTo>
                <a:lnTo>
                  <a:pt x="383413" y="820699"/>
                </a:lnTo>
                <a:close/>
              </a:path>
            </a:pathLst>
          </a:custGeom>
          <a:solidFill>
            <a:srgbClr val="FFD74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3026" y="419100"/>
            <a:ext cx="662093" cy="528320"/>
          </a:xfrm>
          <a:custGeom>
            <a:avLst/>
            <a:gdLst/>
            <a:ahLst/>
            <a:cxnLst/>
            <a:rect l="l" t="t" r="r" b="b"/>
            <a:pathLst>
              <a:path w="248284" h="264159">
                <a:moveTo>
                  <a:pt x="123482" y="264134"/>
                </a:moveTo>
                <a:lnTo>
                  <a:pt x="75150" y="253751"/>
                </a:lnTo>
                <a:lnTo>
                  <a:pt x="35752" y="225421"/>
                </a:lnTo>
                <a:lnTo>
                  <a:pt x="9348" y="183370"/>
                </a:lnTo>
                <a:lnTo>
                  <a:pt x="0" y="131826"/>
                </a:lnTo>
                <a:lnTo>
                  <a:pt x="9348" y="80560"/>
                </a:lnTo>
                <a:lnTo>
                  <a:pt x="35752" y="38652"/>
                </a:lnTo>
                <a:lnTo>
                  <a:pt x="75150" y="10375"/>
                </a:lnTo>
                <a:lnTo>
                  <a:pt x="123482" y="0"/>
                </a:lnTo>
                <a:lnTo>
                  <a:pt x="171824" y="10378"/>
                </a:lnTo>
                <a:lnTo>
                  <a:pt x="211301" y="38682"/>
                </a:lnTo>
                <a:lnTo>
                  <a:pt x="237916" y="80661"/>
                </a:lnTo>
                <a:lnTo>
                  <a:pt x="247675" y="132067"/>
                </a:lnTo>
                <a:lnTo>
                  <a:pt x="237916" y="183472"/>
                </a:lnTo>
                <a:lnTo>
                  <a:pt x="211301" y="225451"/>
                </a:lnTo>
                <a:lnTo>
                  <a:pt x="171824" y="253755"/>
                </a:lnTo>
                <a:lnTo>
                  <a:pt x="123482" y="264134"/>
                </a:lnTo>
                <a:close/>
              </a:path>
            </a:pathLst>
          </a:custGeom>
          <a:solidFill>
            <a:srgbClr val="FAC4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3009" y="1228928"/>
            <a:ext cx="1314024" cy="1051560"/>
          </a:xfrm>
          <a:custGeom>
            <a:avLst/>
            <a:gdLst/>
            <a:ahLst/>
            <a:cxnLst/>
            <a:rect l="l" t="t" r="r" b="b"/>
            <a:pathLst>
              <a:path w="492760" h="525780">
                <a:moveTo>
                  <a:pt x="246354" y="525360"/>
                </a:moveTo>
                <a:lnTo>
                  <a:pt x="202139" y="521128"/>
                </a:lnTo>
                <a:lnTo>
                  <a:pt x="160513" y="508927"/>
                </a:lnTo>
                <a:lnTo>
                  <a:pt x="122168" y="489497"/>
                </a:lnTo>
                <a:lnTo>
                  <a:pt x="87855" y="463642"/>
                </a:lnTo>
                <a:lnTo>
                  <a:pt x="58178" y="432040"/>
                </a:lnTo>
                <a:lnTo>
                  <a:pt x="33863" y="395463"/>
                </a:lnTo>
                <a:lnTo>
                  <a:pt x="15601" y="354659"/>
                </a:lnTo>
                <a:lnTo>
                  <a:pt x="4083" y="310375"/>
                </a:lnTo>
                <a:lnTo>
                  <a:pt x="0" y="263359"/>
                </a:lnTo>
                <a:lnTo>
                  <a:pt x="4083" y="215939"/>
                </a:lnTo>
                <a:lnTo>
                  <a:pt x="15601" y="171340"/>
                </a:lnTo>
                <a:lnTo>
                  <a:pt x="33863" y="130300"/>
                </a:lnTo>
                <a:lnTo>
                  <a:pt x="58178" y="93553"/>
                </a:lnTo>
                <a:lnTo>
                  <a:pt x="87855" y="61837"/>
                </a:lnTo>
                <a:lnTo>
                  <a:pt x="122252" y="35862"/>
                </a:lnTo>
                <a:lnTo>
                  <a:pt x="160554" y="16433"/>
                </a:lnTo>
                <a:lnTo>
                  <a:pt x="202152" y="4231"/>
                </a:lnTo>
                <a:lnTo>
                  <a:pt x="246354" y="0"/>
                </a:lnTo>
                <a:lnTo>
                  <a:pt x="290569" y="4232"/>
                </a:lnTo>
                <a:lnTo>
                  <a:pt x="332192" y="16440"/>
                </a:lnTo>
                <a:lnTo>
                  <a:pt x="370528" y="35887"/>
                </a:lnTo>
                <a:lnTo>
                  <a:pt x="404823" y="61777"/>
                </a:lnTo>
                <a:lnTo>
                  <a:pt x="434468" y="93436"/>
                </a:lnTo>
                <a:lnTo>
                  <a:pt x="458734" y="130096"/>
                </a:lnTo>
                <a:lnTo>
                  <a:pt x="476927" y="171018"/>
                </a:lnTo>
                <a:lnTo>
                  <a:pt x="488352" y="215457"/>
                </a:lnTo>
                <a:lnTo>
                  <a:pt x="492315" y="262674"/>
                </a:lnTo>
                <a:lnTo>
                  <a:pt x="488352" y="309894"/>
                </a:lnTo>
                <a:lnTo>
                  <a:pt x="476927" y="354336"/>
                </a:lnTo>
                <a:lnTo>
                  <a:pt x="458734" y="395260"/>
                </a:lnTo>
                <a:lnTo>
                  <a:pt x="434468" y="431922"/>
                </a:lnTo>
                <a:lnTo>
                  <a:pt x="404823" y="463582"/>
                </a:lnTo>
                <a:lnTo>
                  <a:pt x="370445" y="489523"/>
                </a:lnTo>
                <a:lnTo>
                  <a:pt x="332152" y="508934"/>
                </a:lnTo>
                <a:lnTo>
                  <a:pt x="290556" y="521129"/>
                </a:lnTo>
                <a:lnTo>
                  <a:pt x="246354" y="525360"/>
                </a:lnTo>
                <a:close/>
              </a:path>
            </a:pathLst>
          </a:custGeom>
          <a:solidFill>
            <a:srgbClr val="F7755C">
              <a:alpha val="6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47369"/>
            <a:ext cx="870373" cy="880110"/>
          </a:xfrm>
          <a:custGeom>
            <a:avLst/>
            <a:gdLst/>
            <a:ahLst/>
            <a:cxnLst/>
            <a:rect l="l" t="t" r="r" b="b"/>
            <a:pathLst>
              <a:path w="326390" h="440055">
                <a:moveTo>
                  <a:pt x="119126" y="439737"/>
                </a:moveTo>
                <a:lnTo>
                  <a:pt x="71721" y="433930"/>
                </a:lnTo>
                <a:lnTo>
                  <a:pt x="28218" y="417386"/>
                </a:lnTo>
                <a:lnTo>
                  <a:pt x="0" y="398281"/>
                </a:lnTo>
                <a:lnTo>
                  <a:pt x="0" y="41438"/>
                </a:lnTo>
                <a:lnTo>
                  <a:pt x="28218" y="22344"/>
                </a:lnTo>
                <a:lnTo>
                  <a:pt x="71721" y="5806"/>
                </a:lnTo>
                <a:lnTo>
                  <a:pt x="119126" y="0"/>
                </a:lnTo>
                <a:lnTo>
                  <a:pt x="166532" y="5806"/>
                </a:lnTo>
                <a:lnTo>
                  <a:pt x="210050" y="22347"/>
                </a:lnTo>
                <a:lnTo>
                  <a:pt x="248440" y="48302"/>
                </a:lnTo>
                <a:lnTo>
                  <a:pt x="280459" y="82352"/>
                </a:lnTo>
                <a:lnTo>
                  <a:pt x="304866" y="123177"/>
                </a:lnTo>
                <a:lnTo>
                  <a:pt x="320421" y="169458"/>
                </a:lnTo>
                <a:lnTo>
                  <a:pt x="325882" y="219875"/>
                </a:lnTo>
                <a:lnTo>
                  <a:pt x="320421" y="270286"/>
                </a:lnTo>
                <a:lnTo>
                  <a:pt x="304866" y="316564"/>
                </a:lnTo>
                <a:lnTo>
                  <a:pt x="280459" y="357386"/>
                </a:lnTo>
                <a:lnTo>
                  <a:pt x="248440" y="391435"/>
                </a:lnTo>
                <a:lnTo>
                  <a:pt x="210050" y="417390"/>
                </a:lnTo>
                <a:lnTo>
                  <a:pt x="166532" y="433930"/>
                </a:lnTo>
                <a:lnTo>
                  <a:pt x="119126" y="439737"/>
                </a:lnTo>
                <a:close/>
              </a:path>
            </a:pathLst>
          </a:custGeom>
          <a:solidFill>
            <a:srgbClr val="CCFFCC">
              <a:alpha val="61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85857" y="535203"/>
            <a:ext cx="369992" cy="296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55588" y="545445"/>
            <a:ext cx="9863667" cy="1201610"/>
          </a:xfrm>
          <a:prstGeom prst="rect">
            <a:avLst/>
          </a:prstGeom>
        </p:spPr>
        <p:txBody>
          <a:bodyPr vert="horz" wrap="square" lIns="0" tIns="31749" rIns="0" bIns="0" rtlCol="0">
            <a:spAutoFit/>
          </a:bodyPr>
          <a:lstStyle/>
          <a:p>
            <a:pPr marL="30237">
              <a:spcBef>
                <a:spcPts val="250"/>
              </a:spcBef>
            </a:pPr>
            <a:r>
              <a:rPr spc="36" dirty="0"/>
              <a:t>购买渠道</a:t>
            </a:r>
            <a:r>
              <a:rPr spc="833" dirty="0"/>
              <a:t>—</a:t>
            </a:r>
            <a:r>
              <a:rPr spc="36" dirty="0"/>
              <a:t>尚德商</a:t>
            </a:r>
            <a:r>
              <a:rPr spc="12" dirty="0"/>
              <a:t>城</a:t>
            </a:r>
          </a:p>
        </p:txBody>
      </p:sp>
      <p:sp>
        <p:nvSpPr>
          <p:cNvPr id="9" name="object 9"/>
          <p:cNvSpPr/>
          <p:nvPr/>
        </p:nvSpPr>
        <p:spPr>
          <a:xfrm>
            <a:off x="1247648" y="2773678"/>
            <a:ext cx="6209792" cy="7769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29472" y="2773678"/>
            <a:ext cx="5884672" cy="9486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598987" y="3053081"/>
            <a:ext cx="6468533" cy="7021450"/>
          </a:xfrm>
          <a:prstGeom prst="rect">
            <a:avLst/>
          </a:prstGeom>
        </p:spPr>
        <p:txBody>
          <a:bodyPr vert="horz" wrap="square" lIns="0" tIns="374944" rIns="0" bIns="0" rtlCol="0">
            <a:spAutoFit/>
          </a:bodyPr>
          <a:lstStyle/>
          <a:p>
            <a:pPr marL="30237">
              <a:spcBef>
                <a:spcPts val="2952"/>
              </a:spcBef>
            </a:pPr>
            <a:r>
              <a:rPr sz="4300" dirty="0">
                <a:latin typeface="Droid Sans Fallback"/>
                <a:cs typeface="Droid Sans Fallback"/>
              </a:rPr>
              <a:t>购买方式：</a:t>
            </a:r>
            <a:endParaRPr sz="4300">
              <a:latin typeface="Droid Sans Fallback"/>
              <a:cs typeface="Droid Sans Fallback"/>
            </a:endParaRPr>
          </a:p>
          <a:p>
            <a:pPr marL="846648" indent="-816411">
              <a:spcBef>
                <a:spcPts val="2714"/>
              </a:spcBef>
              <a:buFont typeface="Arial" panose="020B0604020202020204"/>
              <a:buChar char="•"/>
              <a:tabLst>
                <a:tab pos="845136" algn="l"/>
                <a:tab pos="846648" algn="l"/>
              </a:tabLst>
            </a:pPr>
            <a:r>
              <a:rPr sz="4300" dirty="0">
                <a:latin typeface="Droid Sans Fallback"/>
                <a:cs typeface="Droid Sans Fallback"/>
              </a:rPr>
              <a:t>登陆</a:t>
            </a:r>
            <a:r>
              <a:rPr sz="4300" spc="24" dirty="0">
                <a:solidFill>
                  <a:srgbClr val="FF0000"/>
                </a:solidFill>
                <a:latin typeface="Droid Sans Fallback"/>
                <a:cs typeface="Droid Sans Fallback"/>
              </a:rPr>
              <a:t>尚德机构</a:t>
            </a:r>
            <a:r>
              <a:rPr sz="4300" spc="155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APP</a:t>
            </a:r>
            <a:endParaRPr sz="4300">
              <a:latin typeface="Georgia" panose="02040502050405020303"/>
              <a:cs typeface="Georgia" panose="02040502050405020303"/>
            </a:endParaRPr>
          </a:p>
          <a:p>
            <a:pPr marL="846648" indent="-816411">
              <a:spcBef>
                <a:spcPts val="2571"/>
              </a:spcBef>
              <a:buFont typeface="Arial" panose="020B0604020202020204"/>
              <a:buChar char="•"/>
              <a:tabLst>
                <a:tab pos="845136" algn="l"/>
                <a:tab pos="846648" algn="l"/>
              </a:tabLst>
            </a:pPr>
            <a:r>
              <a:rPr sz="4300" dirty="0">
                <a:latin typeface="Droid Sans Fallback"/>
                <a:cs typeface="Droid Sans Fallback"/>
              </a:rPr>
              <a:t>点击右下角</a:t>
            </a:r>
            <a:r>
              <a:rPr sz="4300" spc="-119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‘</a:t>
            </a:r>
            <a:r>
              <a:rPr sz="4300" spc="24" dirty="0">
                <a:solidFill>
                  <a:srgbClr val="FF0000"/>
                </a:solidFill>
                <a:latin typeface="Droid Sans Fallback"/>
                <a:cs typeface="Droid Sans Fallback"/>
              </a:rPr>
              <a:t>我的</a:t>
            </a:r>
            <a:r>
              <a:rPr sz="4300" spc="-119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’</a:t>
            </a:r>
            <a:endParaRPr sz="4300">
              <a:latin typeface="Georgia" panose="02040502050405020303"/>
              <a:cs typeface="Georgia" panose="02040502050405020303"/>
            </a:endParaRPr>
          </a:p>
          <a:p>
            <a:pPr marL="846648" indent="-816411">
              <a:spcBef>
                <a:spcPts val="2429"/>
              </a:spcBef>
              <a:buFont typeface="Arial" panose="020B0604020202020204"/>
              <a:buChar char="•"/>
              <a:tabLst>
                <a:tab pos="845136" algn="l"/>
                <a:tab pos="846648" algn="l"/>
              </a:tabLst>
            </a:pPr>
            <a:r>
              <a:rPr sz="4300" dirty="0">
                <a:latin typeface="Droid Sans Fallback"/>
                <a:cs typeface="Droid Sans Fallback"/>
              </a:rPr>
              <a:t>点击</a:t>
            </a:r>
            <a:r>
              <a:rPr sz="4300" spc="24" dirty="0">
                <a:solidFill>
                  <a:srgbClr val="FF0000"/>
                </a:solidFill>
                <a:latin typeface="Droid Sans Fallback"/>
                <a:cs typeface="Droid Sans Fallback"/>
              </a:rPr>
              <a:t>图书商</a:t>
            </a:r>
            <a:r>
              <a:rPr sz="4300" dirty="0">
                <a:solidFill>
                  <a:srgbClr val="FF0000"/>
                </a:solidFill>
                <a:latin typeface="Droid Sans Fallback"/>
                <a:cs typeface="Droid Sans Fallback"/>
              </a:rPr>
              <a:t>城</a:t>
            </a:r>
            <a:endParaRPr sz="4300">
              <a:latin typeface="Droid Sans Fallback"/>
              <a:cs typeface="Droid Sans Fallback"/>
            </a:endParaRPr>
          </a:p>
          <a:p>
            <a:pPr marL="846648" indent="-816411">
              <a:spcBef>
                <a:spcPts val="2571"/>
              </a:spcBef>
              <a:buFont typeface="Arial" panose="020B0604020202020204"/>
              <a:buChar char="•"/>
              <a:tabLst>
                <a:tab pos="845136" algn="l"/>
                <a:tab pos="846648" algn="l"/>
              </a:tabLst>
            </a:pPr>
            <a:r>
              <a:rPr sz="4300" dirty="0">
                <a:latin typeface="Droid Sans Fallback"/>
                <a:cs typeface="Droid Sans Fallback"/>
              </a:rPr>
              <a:t>加入购物车购买书籍</a:t>
            </a:r>
            <a:endParaRPr sz="4300">
              <a:latin typeface="Droid Sans Fallback"/>
              <a:cs typeface="Droid Sans Fallback"/>
            </a:endParaRPr>
          </a:p>
          <a:p>
            <a:pPr>
              <a:spcBef>
                <a:spcPts val="107"/>
              </a:spcBef>
            </a:pPr>
            <a:endParaRPr sz="6400">
              <a:latin typeface="Times New Roman" panose="02020603050405020304"/>
              <a:cs typeface="Times New Roman" panose="02020603050405020304"/>
            </a:endParaRPr>
          </a:p>
          <a:p>
            <a:pPr marL="160258" marR="90712"/>
            <a:r>
              <a:rPr sz="3300" dirty="0">
                <a:latin typeface="Droid Sans Fallback"/>
                <a:cs typeface="Droid Sans Fallback"/>
              </a:rPr>
              <a:t>注：若无图书商城，请大家扫 描二维码更新至</a:t>
            </a:r>
            <a:r>
              <a:rPr sz="3300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最新版</a:t>
            </a:r>
            <a:r>
              <a:rPr sz="3300" spc="214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APP</a:t>
            </a:r>
            <a:endParaRPr sz="33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995904" y="9144000"/>
            <a:ext cx="5648960" cy="42641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86341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现代生产力系统分类（选择题）…"/>
          <p:cNvSpPr txBox="1"/>
          <p:nvPr/>
        </p:nvSpPr>
        <p:spPr>
          <a:xfrm>
            <a:off x="2137987" y="3657724"/>
            <a:ext cx="21147316" cy="587340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7747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现代生产力系统分类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实体性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教育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B.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运筹性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的综合因素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自然科学</a:t>
            </a: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渗透性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分工协作、经济管理、预测决策等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准备性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劳动者、劳动资料和劳动对象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线箭头连接符 3"/>
          <p:cNvCxnSpPr/>
          <p:nvPr/>
        </p:nvCxnSpPr>
        <p:spPr>
          <a:xfrm>
            <a:off x="7010400" y="5603631"/>
            <a:ext cx="5533292" cy="3259015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6" name="图表 5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前凸带形 6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84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8" name="矩形 22">
            <a:extLst>
              <a:ext uri="{FF2B5EF4-FFF2-40B4-BE49-F238E27FC236}">
                <a16:creationId xmlns:a16="http://schemas.microsoft.com/office/drawing/2014/main" xmlns="" id="{AD6AD1F6-F220-4BA5-A9AA-8DF94CE683E6}"/>
              </a:ext>
            </a:extLst>
          </p:cNvPr>
          <p:cNvSpPr txBox="1"/>
          <p:nvPr/>
        </p:nvSpPr>
        <p:spPr>
          <a:xfrm>
            <a:off x="0" y="115415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3.1.2.1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生产力和生产力系统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现代生产力系统分类（选择题）…"/>
          <p:cNvSpPr txBox="1"/>
          <p:nvPr/>
        </p:nvSpPr>
        <p:spPr>
          <a:xfrm>
            <a:off x="2137987" y="3657724"/>
            <a:ext cx="21147316" cy="587340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7747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现代生产力系统分类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实体性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教育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B.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运筹性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的综合因素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自然科学</a:t>
            </a: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渗透性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分工协作、经济管理、预测决策等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准备性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劳动者、劳动资料和劳动对象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线箭头连接符 3"/>
          <p:cNvCxnSpPr/>
          <p:nvPr/>
        </p:nvCxnSpPr>
        <p:spPr>
          <a:xfrm>
            <a:off x="7010400" y="5603631"/>
            <a:ext cx="5533292" cy="3259015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直线箭头连接符 4"/>
          <p:cNvCxnSpPr/>
          <p:nvPr/>
        </p:nvCxnSpPr>
        <p:spPr>
          <a:xfrm>
            <a:off x="8335108" y="6811108"/>
            <a:ext cx="4208584" cy="109024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7" name="图表 6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前凸带形 7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84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9" name="矩形 22">
            <a:extLst>
              <a:ext uri="{FF2B5EF4-FFF2-40B4-BE49-F238E27FC236}">
                <a16:creationId xmlns:a16="http://schemas.microsoft.com/office/drawing/2014/main" xmlns="" id="{335EDED8-9EAB-49D6-AA32-FFD02ACE71CA}"/>
              </a:ext>
            </a:extLst>
          </p:cNvPr>
          <p:cNvSpPr txBox="1"/>
          <p:nvPr/>
        </p:nvSpPr>
        <p:spPr>
          <a:xfrm>
            <a:off x="0" y="115415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3.1.2.1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生产力和生产力系统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现代生产力系统分类（选择题）…"/>
          <p:cNvSpPr txBox="1"/>
          <p:nvPr/>
        </p:nvSpPr>
        <p:spPr>
          <a:xfrm>
            <a:off x="2137987" y="3657724"/>
            <a:ext cx="21147316" cy="587340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7747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现代生产力系统分类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实体性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教育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B.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运筹性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的综合因素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自然科学</a:t>
            </a: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渗透性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分工协作、经济管理、预测决策等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准备性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劳动者、劳动资料和劳动对象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线箭头连接符 3"/>
          <p:cNvCxnSpPr/>
          <p:nvPr/>
        </p:nvCxnSpPr>
        <p:spPr>
          <a:xfrm>
            <a:off x="7010400" y="5603631"/>
            <a:ext cx="5533292" cy="3259015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直线箭头连接符 4"/>
          <p:cNvCxnSpPr/>
          <p:nvPr/>
        </p:nvCxnSpPr>
        <p:spPr>
          <a:xfrm>
            <a:off x="8335108" y="6811108"/>
            <a:ext cx="4208584" cy="109024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直线箭头连接符 5"/>
          <p:cNvCxnSpPr/>
          <p:nvPr/>
        </p:nvCxnSpPr>
        <p:spPr>
          <a:xfrm flipV="1">
            <a:off x="6553200" y="6752493"/>
            <a:ext cx="5990492" cy="114912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8" name="图表 7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前凸带形 8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84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10" name="矩形 22">
            <a:extLst>
              <a:ext uri="{FF2B5EF4-FFF2-40B4-BE49-F238E27FC236}">
                <a16:creationId xmlns:a16="http://schemas.microsoft.com/office/drawing/2014/main" xmlns="" id="{01853B1E-83C1-4372-B440-68AA4707C3B2}"/>
              </a:ext>
            </a:extLst>
          </p:cNvPr>
          <p:cNvSpPr txBox="1"/>
          <p:nvPr/>
        </p:nvSpPr>
        <p:spPr>
          <a:xfrm>
            <a:off x="0" y="115415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3.1.2.1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生产力和生产力系统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现代生产力系统分类（选择题）…"/>
          <p:cNvSpPr txBox="1"/>
          <p:nvPr/>
        </p:nvSpPr>
        <p:spPr>
          <a:xfrm>
            <a:off x="2137987" y="3657724"/>
            <a:ext cx="21147316" cy="587340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7747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现代生产力系统分类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实体性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教育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B.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运筹性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的综合因素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自然科学</a:t>
            </a: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渗透性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分工协作、经济管理、预测决策等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准备性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劳动者、劳动资料和劳动对象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线箭头连接符 3"/>
          <p:cNvCxnSpPr/>
          <p:nvPr/>
        </p:nvCxnSpPr>
        <p:spPr>
          <a:xfrm>
            <a:off x="7010400" y="5603631"/>
            <a:ext cx="5533292" cy="3259015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直线箭头连接符 4"/>
          <p:cNvCxnSpPr/>
          <p:nvPr/>
        </p:nvCxnSpPr>
        <p:spPr>
          <a:xfrm>
            <a:off x="8335108" y="6811108"/>
            <a:ext cx="4208584" cy="109024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直线箭头连接符 5"/>
          <p:cNvCxnSpPr/>
          <p:nvPr/>
        </p:nvCxnSpPr>
        <p:spPr>
          <a:xfrm flipV="1">
            <a:off x="6553200" y="6752493"/>
            <a:ext cx="5990492" cy="114912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线箭头连接符 6"/>
          <p:cNvCxnSpPr/>
          <p:nvPr/>
        </p:nvCxnSpPr>
        <p:spPr>
          <a:xfrm flipV="1">
            <a:off x="6721153" y="5603366"/>
            <a:ext cx="5822539" cy="3399957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9" name="图表 8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前凸带形 9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84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11" name="矩形 22">
            <a:extLst>
              <a:ext uri="{FF2B5EF4-FFF2-40B4-BE49-F238E27FC236}">
                <a16:creationId xmlns:a16="http://schemas.microsoft.com/office/drawing/2014/main" xmlns="" id="{4CD81B65-5A18-4B0C-9266-708C7BDDCB1A}"/>
              </a:ext>
            </a:extLst>
          </p:cNvPr>
          <p:cNvSpPr txBox="1"/>
          <p:nvPr/>
        </p:nvSpPr>
        <p:spPr>
          <a:xfrm>
            <a:off x="0" y="115415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3.1.2.1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生产力和生产力系统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现代生产力系统分类（选择题）…"/>
          <p:cNvSpPr txBox="1"/>
          <p:nvPr/>
        </p:nvSpPr>
        <p:spPr>
          <a:xfrm>
            <a:off x="2137987" y="3657724"/>
            <a:ext cx="21147316" cy="587340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7747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现代生产力系统分类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实体性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教育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B.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运筹性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的综合因素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自然科学</a:t>
            </a: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渗透性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分工协作、经济管理、预测决策等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 </a:t>
            </a:r>
            <a:r>
              <a:rPr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准备性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劳动者、劳动资料和劳动对象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线箭头连接符 3"/>
          <p:cNvCxnSpPr/>
          <p:nvPr/>
        </p:nvCxnSpPr>
        <p:spPr>
          <a:xfrm>
            <a:off x="7010400" y="5603631"/>
            <a:ext cx="5533292" cy="3259015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直线箭头连接符 4"/>
          <p:cNvCxnSpPr/>
          <p:nvPr/>
        </p:nvCxnSpPr>
        <p:spPr>
          <a:xfrm>
            <a:off x="8335108" y="6811108"/>
            <a:ext cx="4208584" cy="109024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直线箭头连接符 5"/>
          <p:cNvCxnSpPr/>
          <p:nvPr/>
        </p:nvCxnSpPr>
        <p:spPr>
          <a:xfrm flipV="1">
            <a:off x="6553200" y="6752493"/>
            <a:ext cx="5990492" cy="114912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线箭头连接符 6"/>
          <p:cNvCxnSpPr/>
          <p:nvPr/>
        </p:nvCxnSpPr>
        <p:spPr>
          <a:xfrm flipV="1">
            <a:off x="6721153" y="5603366"/>
            <a:ext cx="5822539" cy="3399957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科学技术"/>
          <p:cNvSpPr/>
          <p:nvPr/>
        </p:nvSpPr>
        <p:spPr>
          <a:xfrm>
            <a:off x="18341331" y="9739260"/>
            <a:ext cx="4567742" cy="3191892"/>
          </a:xfrm>
          <a:prstGeom prst="ellipse">
            <a:avLst/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科学技术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矩形 22">
            <a:extLst>
              <a:ext uri="{FF2B5EF4-FFF2-40B4-BE49-F238E27FC236}">
                <a16:creationId xmlns:a16="http://schemas.microsoft.com/office/drawing/2014/main" xmlns="" id="{AD73CEFC-00AB-4ED2-9FC7-BA7584907856}"/>
              </a:ext>
            </a:extLst>
          </p:cNvPr>
          <p:cNvSpPr txBox="1"/>
          <p:nvPr/>
        </p:nvSpPr>
        <p:spPr>
          <a:xfrm>
            <a:off x="0" y="115415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3.1.2.1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生产力和生产力系统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35382" y="3688041"/>
            <a:ext cx="21446836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科学技术是第一生产力</a:t>
            </a:r>
            <a:endParaRPr kumimoji="0" lang="en-US" altLang="zh-CN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1143000" marR="0" indent="-11430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</a:pP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科学渗透于现代生产力系统的各类要素中</a:t>
            </a:r>
            <a:endParaRPr lang="en-US" altLang="zh-CN" sz="66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143000" marR="0" indent="-11430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</a:pPr>
            <a:r>
              <a:rPr kumimoji="0" lang="zh-CN" altLang="en-US" sz="6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科学对物质生产具有了主导作用和超前作用</a:t>
            </a:r>
            <a:endParaRPr kumimoji="0" lang="en-US" altLang="zh-CN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1143000" marR="0" indent="-11430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</a:pP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科学技术已经成为了推动生产力发展的重大杠杆</a:t>
            </a:r>
            <a:endParaRPr kumimoji="0" lang="zh-CN" altLang="en-US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生产关系：物质生产中人和人之间的经济关系"/>
          <p:cNvSpPr txBox="1"/>
          <p:nvPr/>
        </p:nvSpPr>
        <p:spPr>
          <a:xfrm>
            <a:off x="2295288" y="3288037"/>
            <a:ext cx="1420901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生产关系：物质生产中人和人</a:t>
            </a:r>
            <a:r>
              <a:rPr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之间的</a:t>
            </a:r>
            <a:r>
              <a:rPr b="1" u="sng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经济关系</a:t>
            </a:r>
          </a:p>
        </p:txBody>
      </p:sp>
      <p:sp>
        <p:nvSpPr>
          <p:cNvPr id="329" name="生产资料所有制形式"/>
          <p:cNvSpPr txBox="1"/>
          <p:nvPr/>
        </p:nvSpPr>
        <p:spPr>
          <a:xfrm>
            <a:off x="12886276" y="5734186"/>
            <a:ext cx="6062557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生产资料所有制形式 </a:t>
            </a:r>
          </a:p>
        </p:txBody>
      </p:sp>
      <p:sp>
        <p:nvSpPr>
          <p:cNvPr id="330" name="人们在生产中的地位"/>
          <p:cNvSpPr txBox="1"/>
          <p:nvPr/>
        </p:nvSpPr>
        <p:spPr>
          <a:xfrm>
            <a:off x="12886276" y="7696923"/>
            <a:ext cx="5883021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marL="9525" algn="l" defTabSz="457200">
              <a:defRPr sz="50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人们在生产中的地位</a:t>
            </a:r>
          </a:p>
        </p:txBody>
      </p:sp>
      <p:sp>
        <p:nvSpPr>
          <p:cNvPr id="331" name="产品分配方式"/>
          <p:cNvSpPr txBox="1"/>
          <p:nvPr/>
        </p:nvSpPr>
        <p:spPr>
          <a:xfrm>
            <a:off x="13010478" y="9721108"/>
            <a:ext cx="3959417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marL="9525" algn="l" defTabSz="457200">
              <a:defRPr sz="50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产品分配方式</a:t>
            </a:r>
          </a:p>
        </p:txBody>
      </p:sp>
      <p:sp>
        <p:nvSpPr>
          <p:cNvPr id="332" name="公司是谁的？"/>
          <p:cNvSpPr txBox="1"/>
          <p:nvPr/>
        </p:nvSpPr>
        <p:spPr>
          <a:xfrm>
            <a:off x="4632634" y="5755987"/>
            <a:ext cx="3949799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公司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是谁的？</a:t>
            </a:r>
          </a:p>
        </p:txBody>
      </p:sp>
      <p:sp>
        <p:nvSpPr>
          <p:cNvPr id="333" name="双双老师什么地位？"/>
          <p:cNvSpPr txBox="1"/>
          <p:nvPr/>
        </p:nvSpPr>
        <p:spPr>
          <a:xfrm>
            <a:off x="4604884" y="7738548"/>
            <a:ext cx="5873403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双双老师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什么地位？</a:t>
            </a:r>
          </a:p>
        </p:txBody>
      </p:sp>
      <p:sp>
        <p:nvSpPr>
          <p:cNvPr id="334" name="双双老师如何分钱？"/>
          <p:cNvSpPr txBox="1"/>
          <p:nvPr/>
        </p:nvSpPr>
        <p:spPr>
          <a:xfrm>
            <a:off x="4604884" y="9721108"/>
            <a:ext cx="5873403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双双老师如何分钱？</a:t>
            </a:r>
          </a:p>
        </p:txBody>
      </p:sp>
      <p:graphicFrame>
        <p:nvGraphicFramePr>
          <p:cNvPr id="11" name="图表 10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矩形 22"/>
          <p:cNvSpPr txBox="1"/>
          <p:nvPr/>
        </p:nvSpPr>
        <p:spPr>
          <a:xfrm>
            <a:off x="0" y="-30777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3.1.2.2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生产关系和生产关系体系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" grpId="0" animBg="1"/>
      <p:bldP spid="330" grpId="0" animBg="1"/>
      <p:bldP spid="33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生产关系：物质生产中结成的经济关系"/>
          <p:cNvSpPr txBox="1"/>
          <p:nvPr/>
        </p:nvSpPr>
        <p:spPr>
          <a:xfrm>
            <a:off x="2295288" y="3022864"/>
            <a:ext cx="15619661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生产关系：物质生产中结成的</a:t>
            </a:r>
            <a:r>
              <a:rPr b="1" u="sng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经济关系</a:t>
            </a:r>
            <a:r>
              <a:rPr lang="zh-CN" altLang="en-US" b="1" u="sng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b="1" u="sng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8" name="生产资料所有制形式"/>
          <p:cNvSpPr txBox="1"/>
          <p:nvPr/>
        </p:nvSpPr>
        <p:spPr>
          <a:xfrm>
            <a:off x="3562141" y="7365476"/>
            <a:ext cx="6062557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生产资料所有制形式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</p:txBody>
      </p:sp>
      <p:sp>
        <p:nvSpPr>
          <p:cNvPr id="339" name="人们在生产中的地位"/>
          <p:cNvSpPr txBox="1"/>
          <p:nvPr/>
        </p:nvSpPr>
        <p:spPr>
          <a:xfrm>
            <a:off x="12670682" y="6671731"/>
            <a:ext cx="5883021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marL="9525" algn="l" defTabSz="457200">
              <a:defRPr sz="50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人们在生产中的地位</a:t>
            </a:r>
          </a:p>
        </p:txBody>
      </p:sp>
      <p:sp>
        <p:nvSpPr>
          <p:cNvPr id="340" name="产品分配方式"/>
          <p:cNvSpPr txBox="1"/>
          <p:nvPr/>
        </p:nvSpPr>
        <p:spPr>
          <a:xfrm>
            <a:off x="12735188" y="8170220"/>
            <a:ext cx="3959417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marL="9525" algn="l" defTabSz="457200">
              <a:defRPr sz="50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产品分配方式</a:t>
            </a:r>
          </a:p>
        </p:txBody>
      </p:sp>
      <p:sp>
        <p:nvSpPr>
          <p:cNvPr id="341" name="箭头"/>
          <p:cNvSpPr/>
          <p:nvPr/>
        </p:nvSpPr>
        <p:spPr>
          <a:xfrm>
            <a:off x="9642263" y="7166493"/>
            <a:ext cx="2441997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2" name="决定作用"/>
          <p:cNvSpPr txBox="1"/>
          <p:nvPr/>
        </p:nvSpPr>
        <p:spPr>
          <a:xfrm>
            <a:off x="4919843" y="8558717"/>
            <a:ext cx="2667397" cy="872034"/>
          </a:xfrm>
          <a:prstGeom prst="rect">
            <a:avLst/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决定作用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前凸带形 10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85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12" name="矩形 22">
            <a:extLst>
              <a:ext uri="{FF2B5EF4-FFF2-40B4-BE49-F238E27FC236}">
                <a16:creationId xmlns:a16="http://schemas.microsoft.com/office/drawing/2014/main" xmlns="" id="{5D5EF229-A679-4EF1-A323-B72B3D3CA490}"/>
              </a:ext>
            </a:extLst>
          </p:cNvPr>
          <p:cNvSpPr txBox="1"/>
          <p:nvPr/>
        </p:nvSpPr>
        <p:spPr>
          <a:xfrm>
            <a:off x="0" y="-30777"/>
            <a:ext cx="12043012" cy="684803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3.1.2.2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生产关系和生产关系体系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在生产关系的各项内容中，起决定作用的是（）…"/>
          <p:cNvSpPr txBox="1"/>
          <p:nvPr/>
        </p:nvSpPr>
        <p:spPr>
          <a:xfrm>
            <a:off x="2778537" y="3632758"/>
            <a:ext cx="14914339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在生产关系的各项内容中，起决定作用的是（）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人们在生产中的地位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人们在生产中的相互关系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产品的分配方式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生产资料的所有制形式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86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在生产关系的各项内容中，起决定作用的是（）…"/>
          <p:cNvSpPr txBox="1"/>
          <p:nvPr/>
        </p:nvSpPr>
        <p:spPr>
          <a:xfrm>
            <a:off x="2778537" y="3632758"/>
            <a:ext cx="15451346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在生产关系的各项内容中，起决定作用的是（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人们在生产中的地位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人们在生产中的相互关系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产品的分配方式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生产资料的所有制形式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86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620" y="5873497"/>
            <a:ext cx="15924760" cy="196900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object 2"/>
          <p:cNvSpPr txBox="1"/>
          <p:nvPr/>
        </p:nvSpPr>
        <p:spPr>
          <a:xfrm>
            <a:off x="2631441" y="3786463"/>
            <a:ext cx="19121119" cy="84638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23495" algn="l" defTabSz="1827530"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/>
              <a:t>生产力与生产关系的矛盾关系</a:t>
            </a:r>
            <a:r>
              <a:rPr lang="zh-CN" altLang="en-US" dirty="0">
                <a:solidFill>
                  <a:srgbClr val="00B050"/>
                </a:solidFill>
              </a:rPr>
              <a:t>（选择题）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349" name="生产力"/>
          <p:cNvSpPr txBox="1"/>
          <p:nvPr/>
        </p:nvSpPr>
        <p:spPr>
          <a:xfrm>
            <a:off x="3537333" y="6848813"/>
            <a:ext cx="3010622" cy="1397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7300">
                <a:solidFill>
                  <a:schemeClr val="accent5">
                    <a:lumOff val="-29864"/>
                  </a:schemeClr>
                </a:solidFill>
              </a:defRPr>
            </a:lvl1pPr>
          </a:lstStyle>
          <a:p>
            <a:r>
              <a:t>生产力</a:t>
            </a:r>
          </a:p>
        </p:txBody>
      </p:sp>
      <p:sp>
        <p:nvSpPr>
          <p:cNvPr id="350" name="生产关系"/>
          <p:cNvSpPr txBox="1"/>
          <p:nvPr/>
        </p:nvSpPr>
        <p:spPr>
          <a:xfrm>
            <a:off x="15179110" y="6874213"/>
            <a:ext cx="3670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5">
                    <a:lumOff val="-29864"/>
                  </a:schemeClr>
                </a:solidFill>
              </a:defRPr>
            </a:lvl1pPr>
          </a:lstStyle>
          <a:p>
            <a:r>
              <a:t>生产关系</a:t>
            </a:r>
          </a:p>
        </p:txBody>
      </p:sp>
      <p:sp>
        <p:nvSpPr>
          <p:cNvPr id="351" name="箭头"/>
          <p:cNvSpPr/>
          <p:nvPr/>
        </p:nvSpPr>
        <p:spPr>
          <a:xfrm>
            <a:off x="7127654" y="6907383"/>
            <a:ext cx="7915754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2" name="箭头"/>
          <p:cNvSpPr/>
          <p:nvPr/>
        </p:nvSpPr>
        <p:spPr>
          <a:xfrm rot="10800000">
            <a:off x="6905656" y="7617129"/>
            <a:ext cx="7813860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190" y="9178453"/>
            <a:ext cx="6663119" cy="37950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" name="图像" descr="图像"/>
          <p:cNvPicPr/>
          <p:nvPr/>
        </p:nvPicPr>
        <p:blipFill>
          <a:blip r:embed="rId3"/>
          <a:stretch>
            <a:fillRect/>
          </a:stretch>
        </p:blipFill>
        <p:spPr>
          <a:xfrm>
            <a:off x="14876987" y="8832772"/>
            <a:ext cx="5990898" cy="37950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1" name="图表 10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1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object 2"/>
          <p:cNvSpPr txBox="1"/>
          <p:nvPr/>
        </p:nvSpPr>
        <p:spPr>
          <a:xfrm>
            <a:off x="2631441" y="3786463"/>
            <a:ext cx="19121119" cy="84638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23495" algn="l" defTabSz="1827530"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/>
              <a:t>生产力与生产关系的矛盾关系</a:t>
            </a:r>
            <a:r>
              <a:rPr lang="zh-CN" altLang="en-US" dirty="0">
                <a:solidFill>
                  <a:srgbClr val="00B050"/>
                </a:solidFill>
              </a:rPr>
              <a:t>（选择题）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349" name="生产力"/>
          <p:cNvSpPr txBox="1"/>
          <p:nvPr/>
        </p:nvSpPr>
        <p:spPr>
          <a:xfrm>
            <a:off x="3537333" y="6848813"/>
            <a:ext cx="3010622" cy="1397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7300">
                <a:solidFill>
                  <a:schemeClr val="accent5">
                    <a:lumOff val="-29864"/>
                  </a:schemeClr>
                </a:solidFill>
              </a:defRPr>
            </a:lvl1pPr>
          </a:lstStyle>
          <a:p>
            <a:r>
              <a:t>生产力</a:t>
            </a:r>
          </a:p>
        </p:txBody>
      </p:sp>
      <p:sp>
        <p:nvSpPr>
          <p:cNvPr id="350" name="生产关系"/>
          <p:cNvSpPr txBox="1"/>
          <p:nvPr/>
        </p:nvSpPr>
        <p:spPr>
          <a:xfrm>
            <a:off x="15179110" y="6874213"/>
            <a:ext cx="3670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5">
                    <a:lumOff val="-29864"/>
                  </a:schemeClr>
                </a:solidFill>
              </a:defRPr>
            </a:lvl1pPr>
          </a:lstStyle>
          <a:p>
            <a:r>
              <a:t>生产关系</a:t>
            </a:r>
          </a:p>
        </p:txBody>
      </p:sp>
      <p:sp>
        <p:nvSpPr>
          <p:cNvPr id="351" name="箭头"/>
          <p:cNvSpPr/>
          <p:nvPr/>
        </p:nvSpPr>
        <p:spPr>
          <a:xfrm>
            <a:off x="7127654" y="6907383"/>
            <a:ext cx="7915754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2" name="箭头"/>
          <p:cNvSpPr/>
          <p:nvPr/>
        </p:nvSpPr>
        <p:spPr>
          <a:xfrm rot="10800000">
            <a:off x="6905656" y="7617129"/>
            <a:ext cx="7813860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3" name="决定"/>
          <p:cNvSpPr txBox="1"/>
          <p:nvPr/>
        </p:nvSpPr>
        <p:spPr>
          <a:xfrm>
            <a:off x="10107882" y="5985252"/>
            <a:ext cx="15113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决定</a:t>
            </a:r>
          </a:p>
        </p:txBody>
      </p:sp>
      <p:sp>
        <p:nvSpPr>
          <p:cNvPr id="354" name="反作用"/>
          <p:cNvSpPr txBox="1"/>
          <p:nvPr/>
        </p:nvSpPr>
        <p:spPr>
          <a:xfrm>
            <a:off x="9758632" y="8293022"/>
            <a:ext cx="22098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反作用</a:t>
            </a:r>
          </a:p>
        </p:txBody>
      </p:sp>
      <p:pic>
        <p:nvPicPr>
          <p:cNvPr id="1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190" y="9178453"/>
            <a:ext cx="6663119" cy="37950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" name="图像" descr="图像"/>
          <p:cNvPicPr/>
          <p:nvPr/>
        </p:nvPicPr>
        <p:blipFill>
          <a:blip r:embed="rId3"/>
          <a:stretch>
            <a:fillRect/>
          </a:stretch>
        </p:blipFill>
        <p:spPr>
          <a:xfrm>
            <a:off x="14876987" y="8832772"/>
            <a:ext cx="5990898" cy="37950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5" name="图表 14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object 3"/>
          <p:cNvSpPr txBox="1"/>
          <p:nvPr/>
        </p:nvSpPr>
        <p:spPr>
          <a:xfrm>
            <a:off x="2393637" y="3853744"/>
            <a:ext cx="18606772" cy="87528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marR="10160" indent="9525" algn="just" defTabSz="1827530">
              <a:lnSpc>
                <a:spcPct val="120000"/>
              </a:lnSpc>
              <a:defRPr sz="4800">
                <a:solidFill>
                  <a:srgbClr val="25252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 err="1"/>
              <a:t>经济基础：</a:t>
            </a:r>
            <a:r>
              <a:rPr b="0" dirty="0" err="1"/>
              <a:t>占</a:t>
            </a:r>
            <a:r>
              <a:rPr b="0" spc="-10" dirty="0" err="1"/>
              <a:t>统</a:t>
            </a:r>
            <a:r>
              <a:rPr b="0" dirty="0" err="1"/>
              <a:t>治地位的</a:t>
            </a:r>
            <a:r>
              <a:rPr u="sng" dirty="0" err="1">
                <a:solidFill>
                  <a:srgbClr val="C00000"/>
                </a:solidFill>
              </a:rPr>
              <a:t>生产关系</a:t>
            </a:r>
            <a:endParaRPr u="sng" dirty="0">
              <a:solidFill>
                <a:srgbClr val="C00000"/>
              </a:solidFill>
            </a:endParaRPr>
          </a:p>
        </p:txBody>
      </p:sp>
      <p:sp>
        <p:nvSpPr>
          <p:cNvPr id="363" name="椭圆形"/>
          <p:cNvSpPr/>
          <p:nvPr/>
        </p:nvSpPr>
        <p:spPr>
          <a:xfrm>
            <a:off x="8206810" y="5557654"/>
            <a:ext cx="8649107" cy="6353528"/>
          </a:xfrm>
          <a:prstGeom prst="ellipse">
            <a:avLst/>
          </a:prstGeom>
          <a:ln w="101600">
            <a:solidFill>
              <a:schemeClr val="accent5">
                <a:lumOff val="-29864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4" name="椭圆形"/>
          <p:cNvSpPr/>
          <p:nvPr/>
        </p:nvSpPr>
        <p:spPr>
          <a:xfrm>
            <a:off x="9643642" y="7154840"/>
            <a:ext cx="5775442" cy="3856695"/>
          </a:xfrm>
          <a:prstGeom prst="ellipse">
            <a:avLst/>
          </a:prstGeom>
          <a:ln w="50800">
            <a:solidFill>
              <a:schemeClr val="accent5">
                <a:lumOff val="-29864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5" name="统治地位…"/>
          <p:cNvSpPr txBox="1"/>
          <p:nvPr/>
        </p:nvSpPr>
        <p:spPr>
          <a:xfrm>
            <a:off x="11069424" y="8185505"/>
            <a:ext cx="2923877" cy="179536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统治地位</a:t>
            </a:r>
          </a:p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生产关系</a:t>
            </a:r>
          </a:p>
        </p:txBody>
      </p:sp>
      <p:graphicFrame>
        <p:nvGraphicFramePr>
          <p:cNvPr id="8" name="图表 7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object 4"/>
          <p:cNvSpPr txBox="1"/>
          <p:nvPr/>
        </p:nvSpPr>
        <p:spPr>
          <a:xfrm>
            <a:off x="2081280" y="3595155"/>
            <a:ext cx="20221441" cy="332398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9525" algn="l" defTabSz="1827530">
              <a:lnSpc>
                <a:spcPct val="150000"/>
              </a:lnSpc>
              <a:defRPr sz="4800">
                <a:solidFill>
                  <a:srgbClr val="25252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上层建筑：</a:t>
            </a:r>
            <a:r>
              <a:rPr lang="zh-CN" altLang="en-US" b="0" dirty="0">
                <a:solidFill>
                  <a:srgbClr val="C00000"/>
                </a:solidFill>
              </a:rPr>
              <a:t>社会意识形态</a:t>
            </a:r>
            <a:r>
              <a:rPr b="0" dirty="0">
                <a:solidFill>
                  <a:srgbClr val="000000"/>
                </a:solidFill>
              </a:rPr>
              <a:t>以及与之相适应的政治法律</a:t>
            </a:r>
            <a:r>
              <a:rPr b="0" dirty="0">
                <a:solidFill>
                  <a:srgbClr val="C00000"/>
                </a:solidFill>
              </a:rPr>
              <a:t>制度和设施</a:t>
            </a:r>
            <a:r>
              <a:rPr b="0" dirty="0">
                <a:solidFill>
                  <a:srgbClr val="000000"/>
                </a:solidFill>
              </a:rPr>
              <a:t>等的总和。</a:t>
            </a:r>
            <a:endParaRPr b="0" spc="-10" dirty="0"/>
          </a:p>
          <a:p>
            <a:pPr indent="9525" algn="l" defTabSz="1827530">
              <a:lnSpc>
                <a:spcPct val="150000"/>
              </a:lnSpc>
              <a:defRPr sz="4800" b="0">
                <a:solidFill>
                  <a:srgbClr val="25252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①</a:t>
            </a:r>
            <a:r>
              <a:rPr b="1" dirty="0">
                <a:solidFill>
                  <a:srgbClr val="C00000"/>
                </a:solidFill>
              </a:rPr>
              <a:t>政治</a:t>
            </a:r>
            <a:r>
              <a:rPr dirty="0"/>
              <a:t>上层建筑（</a:t>
            </a:r>
            <a:r>
              <a:rPr spc="10" dirty="0"/>
              <a:t>制度、军队、警察和监狱）</a:t>
            </a:r>
          </a:p>
          <a:p>
            <a:pPr indent="9525" algn="l" defTabSz="1827530">
              <a:lnSpc>
                <a:spcPct val="150000"/>
              </a:lnSpc>
              <a:defRPr sz="4800" b="0">
                <a:solidFill>
                  <a:srgbClr val="25252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②</a:t>
            </a:r>
            <a:r>
              <a:rPr b="1" dirty="0">
                <a:solidFill>
                  <a:srgbClr val="C00000"/>
                </a:solidFill>
              </a:rPr>
              <a:t>思想</a:t>
            </a:r>
            <a:r>
              <a:rPr dirty="0"/>
              <a:t>上层建筑（</a:t>
            </a:r>
            <a:r>
              <a:rPr spc="10" dirty="0"/>
              <a:t>法律思想、艺术、道德）</a:t>
            </a:r>
          </a:p>
        </p:txBody>
      </p:sp>
      <p:sp>
        <p:nvSpPr>
          <p:cNvPr id="368" name="箭头"/>
          <p:cNvSpPr/>
          <p:nvPr/>
        </p:nvSpPr>
        <p:spPr>
          <a:xfrm>
            <a:off x="14442978" y="4661955"/>
            <a:ext cx="1706663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9" name="主导地位"/>
          <p:cNvSpPr txBox="1"/>
          <p:nvPr/>
        </p:nvSpPr>
        <p:spPr>
          <a:xfrm>
            <a:off x="16557521" y="4822466"/>
            <a:ext cx="292387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chemeClr val="accent5">
                    <a:lumOff val="-29864"/>
                  </a:schemeClr>
                </a:solidFill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主导地位</a:t>
            </a:r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641" y="7544571"/>
            <a:ext cx="6065934" cy="527960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2004" y="7094006"/>
            <a:ext cx="4800883" cy="54132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1" name="图表 10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前凸带形 11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89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3" animBg="1" advAuto="0"/>
      <p:bldP spid="369" grpId="4" animBg="1" advAuto="0"/>
      <p:bldP spid="8" grpId="0" animBg="1" advAuto="0"/>
      <p:bldP spid="9" grpId="0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object 2"/>
          <p:cNvSpPr txBox="1"/>
          <p:nvPr/>
        </p:nvSpPr>
        <p:spPr>
          <a:xfrm>
            <a:off x="2449131" y="3786463"/>
            <a:ext cx="19121119" cy="9779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23495" algn="l" defTabSz="1827530"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/>
              <a:t>经济基础和上层建筑的矛盾关系</a:t>
            </a:r>
          </a:p>
        </p:txBody>
      </p:sp>
      <p:sp>
        <p:nvSpPr>
          <p:cNvPr id="381" name="经济基础"/>
          <p:cNvSpPr txBox="1"/>
          <p:nvPr/>
        </p:nvSpPr>
        <p:spPr>
          <a:xfrm>
            <a:off x="2202415" y="6848813"/>
            <a:ext cx="4345540" cy="1397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7300">
                <a:solidFill>
                  <a:schemeClr val="accent5">
                    <a:lumOff val="-29864"/>
                  </a:schemeClr>
                </a:solidFill>
              </a:defRPr>
            </a:lvl1pPr>
          </a:lstStyle>
          <a:p>
            <a:r>
              <a:rPr dirty="0" err="1"/>
              <a:t>经济基础</a:t>
            </a:r>
            <a:endParaRPr dirty="0"/>
          </a:p>
        </p:txBody>
      </p:sp>
      <p:sp>
        <p:nvSpPr>
          <p:cNvPr id="382" name="上层建筑"/>
          <p:cNvSpPr txBox="1"/>
          <p:nvPr/>
        </p:nvSpPr>
        <p:spPr>
          <a:xfrm>
            <a:off x="15428858" y="6874213"/>
            <a:ext cx="3670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5">
                    <a:lumOff val="-29864"/>
                  </a:schemeClr>
                </a:solidFill>
              </a:defRPr>
            </a:lvl1pPr>
          </a:lstStyle>
          <a:p>
            <a:r>
              <a:t>上层建筑</a:t>
            </a:r>
          </a:p>
        </p:txBody>
      </p:sp>
      <p:sp>
        <p:nvSpPr>
          <p:cNvPr id="383" name="箭头"/>
          <p:cNvSpPr/>
          <p:nvPr/>
        </p:nvSpPr>
        <p:spPr>
          <a:xfrm>
            <a:off x="7127654" y="6907383"/>
            <a:ext cx="7915754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4" name="箭头"/>
          <p:cNvSpPr/>
          <p:nvPr/>
        </p:nvSpPr>
        <p:spPr>
          <a:xfrm rot="10800000">
            <a:off x="6905656" y="7617129"/>
            <a:ext cx="7813860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5" name="A.决定"/>
          <p:cNvSpPr txBox="1"/>
          <p:nvPr/>
        </p:nvSpPr>
        <p:spPr>
          <a:xfrm>
            <a:off x="7197710" y="9592987"/>
            <a:ext cx="2183957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A.决定</a:t>
            </a:r>
          </a:p>
        </p:txBody>
      </p:sp>
      <p:sp>
        <p:nvSpPr>
          <p:cNvPr id="386" name="B.反作用"/>
          <p:cNvSpPr txBox="1"/>
          <p:nvPr/>
        </p:nvSpPr>
        <p:spPr>
          <a:xfrm>
            <a:off x="12440397" y="9592987"/>
            <a:ext cx="2895728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B.反作用</a:t>
            </a:r>
          </a:p>
        </p:txBody>
      </p:sp>
      <p:graphicFrame>
        <p:nvGraphicFramePr>
          <p:cNvPr id="11" name="图表 10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矩形 22"/>
          <p:cNvSpPr txBox="1"/>
          <p:nvPr/>
        </p:nvSpPr>
        <p:spPr>
          <a:xfrm>
            <a:off x="0" y="30777"/>
            <a:ext cx="12998276" cy="684803"/>
          </a:xfrm>
          <a:prstGeom prst="rect">
            <a:avLst/>
          </a:prstGeom>
          <a:ln w="12700">
            <a:miter lim="400000"/>
          </a:ln>
        </p:spPr>
        <p:txBody>
          <a:bodyPr wrap="square"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3.1.3.3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经济基础和上层建筑之间的矛盾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1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object 2"/>
          <p:cNvSpPr txBox="1"/>
          <p:nvPr/>
        </p:nvSpPr>
        <p:spPr>
          <a:xfrm>
            <a:off x="2449131" y="3786463"/>
            <a:ext cx="19121119" cy="84638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23495" algn="l" defTabSz="1827530"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/>
              <a:t>经济基础和上层建筑的矛盾关系</a:t>
            </a:r>
            <a:r>
              <a:rPr lang="zh-CN" altLang="en-US" dirty="0">
                <a:solidFill>
                  <a:srgbClr val="00B050"/>
                </a:solidFill>
              </a:rPr>
              <a:t>（选择题）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389" name="经济基础"/>
          <p:cNvSpPr txBox="1"/>
          <p:nvPr/>
        </p:nvSpPr>
        <p:spPr>
          <a:xfrm>
            <a:off x="2202415" y="6848813"/>
            <a:ext cx="4345540" cy="1397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7300">
                <a:solidFill>
                  <a:schemeClr val="accent5">
                    <a:lumOff val="-29864"/>
                  </a:schemeClr>
                </a:solidFill>
              </a:defRPr>
            </a:lvl1pPr>
          </a:lstStyle>
          <a:p>
            <a:r>
              <a:t>经济基础</a:t>
            </a:r>
          </a:p>
        </p:txBody>
      </p:sp>
      <p:sp>
        <p:nvSpPr>
          <p:cNvPr id="390" name="上层建筑"/>
          <p:cNvSpPr txBox="1"/>
          <p:nvPr/>
        </p:nvSpPr>
        <p:spPr>
          <a:xfrm>
            <a:off x="15428858" y="6874213"/>
            <a:ext cx="3670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5">
                    <a:lumOff val="-29864"/>
                  </a:schemeClr>
                </a:solidFill>
              </a:defRPr>
            </a:lvl1pPr>
          </a:lstStyle>
          <a:p>
            <a:r>
              <a:rPr dirty="0" err="1"/>
              <a:t>上层建筑</a:t>
            </a:r>
            <a:endParaRPr dirty="0"/>
          </a:p>
        </p:txBody>
      </p:sp>
      <p:sp>
        <p:nvSpPr>
          <p:cNvPr id="391" name="箭头"/>
          <p:cNvSpPr/>
          <p:nvPr/>
        </p:nvSpPr>
        <p:spPr>
          <a:xfrm>
            <a:off x="7127654" y="6907383"/>
            <a:ext cx="7915754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2" name="箭头"/>
          <p:cNvSpPr/>
          <p:nvPr/>
        </p:nvSpPr>
        <p:spPr>
          <a:xfrm rot="10800000">
            <a:off x="6905656" y="7617129"/>
            <a:ext cx="7813860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3" name="A.决定"/>
          <p:cNvSpPr txBox="1"/>
          <p:nvPr/>
        </p:nvSpPr>
        <p:spPr>
          <a:xfrm>
            <a:off x="9720607" y="5874513"/>
            <a:ext cx="2183957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A.决定</a:t>
            </a:r>
          </a:p>
        </p:txBody>
      </p:sp>
      <p:sp>
        <p:nvSpPr>
          <p:cNvPr id="394" name="B.反作用"/>
          <p:cNvSpPr txBox="1"/>
          <p:nvPr/>
        </p:nvSpPr>
        <p:spPr>
          <a:xfrm>
            <a:off x="9637666" y="8344245"/>
            <a:ext cx="2895728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B.反作用</a:t>
            </a:r>
          </a:p>
        </p:txBody>
      </p:sp>
      <p:graphicFrame>
        <p:nvGraphicFramePr>
          <p:cNvPr id="11" name="图表 10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矩形 22">
            <a:extLst>
              <a:ext uri="{FF2B5EF4-FFF2-40B4-BE49-F238E27FC236}">
                <a16:creationId xmlns:a16="http://schemas.microsoft.com/office/drawing/2014/main" xmlns="" id="{49990C07-4E73-4E5A-9E91-2628D04DB2F7}"/>
              </a:ext>
            </a:extLst>
          </p:cNvPr>
          <p:cNvSpPr txBox="1"/>
          <p:nvPr/>
        </p:nvSpPr>
        <p:spPr>
          <a:xfrm>
            <a:off x="0" y="30777"/>
            <a:ext cx="12998276" cy="684803"/>
          </a:xfrm>
          <a:prstGeom prst="rect">
            <a:avLst/>
          </a:prstGeom>
          <a:ln w="12700">
            <a:miter lim="400000"/>
          </a:ln>
        </p:spPr>
        <p:txBody>
          <a:bodyPr wrap="square"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3.1.3.3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经济基础和上层建筑之间的矛盾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1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620180" y="8122926"/>
            <a:ext cx="19121119" cy="101566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23495" algn="l" defTabSz="1827530"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6600" dirty="0">
                <a:solidFill>
                  <a:schemeClr val="tx1"/>
                </a:solidFill>
              </a:rPr>
              <a:t>社会基本矛盾</a:t>
            </a:r>
            <a:r>
              <a:rPr lang="zh-CN" altLang="en-US" sz="6600" dirty="0">
                <a:solidFill>
                  <a:srgbClr val="00B050"/>
                </a:solidFill>
              </a:rPr>
              <a:t>（选择题）</a:t>
            </a:r>
            <a:endParaRPr sz="6600" dirty="0">
              <a:solidFill>
                <a:srgbClr val="00B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848227" y="11202625"/>
            <a:ext cx="8007769" cy="677108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 Medium"/>
              </a:rPr>
              <a:t>生产力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848233" y="5597236"/>
            <a:ext cx="8007769" cy="5430982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314181" y="8297333"/>
            <a:ext cx="3075868" cy="841256"/>
          </a:xfrm>
          <a:prstGeom prst="rect">
            <a:avLst/>
          </a:prstGeom>
          <a:solidFill>
            <a:srgbClr val="C0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生产关系</a:t>
            </a:r>
            <a:endParaRPr kumimoji="0" lang="zh-CN" altLang="en-US" sz="48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48229" y="5631878"/>
            <a:ext cx="8007769" cy="677108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 Medium"/>
              </a:rPr>
              <a:t>经济基础</a:t>
            </a:r>
            <a:endParaRPr kumimoji="0" lang="zh-CN" altLang="en-US" sz="44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 Medium"/>
            </a:endParaRPr>
          </a:p>
        </p:txBody>
      </p:sp>
      <p:sp>
        <p:nvSpPr>
          <p:cNvPr id="9" name="三角形 8"/>
          <p:cNvSpPr/>
          <p:nvPr/>
        </p:nvSpPr>
        <p:spPr>
          <a:xfrm>
            <a:off x="9848227" y="2077584"/>
            <a:ext cx="8007771" cy="3223882"/>
          </a:xfrm>
          <a:prstGeom prst="triangl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120217" y="3709791"/>
            <a:ext cx="305043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上层建筑</a:t>
            </a:r>
          </a:p>
        </p:txBody>
      </p:sp>
      <p:graphicFrame>
        <p:nvGraphicFramePr>
          <p:cNvPr id="11" name="图表 10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-2338802" y="2483063"/>
          <a:ext cx="25456709" cy="9856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右大括号 2"/>
          <p:cNvSpPr/>
          <p:nvPr/>
        </p:nvSpPr>
        <p:spPr>
          <a:xfrm>
            <a:off x="19706220" y="8666103"/>
            <a:ext cx="1190847" cy="1977656"/>
          </a:xfrm>
          <a:prstGeom prst="rightBrace">
            <a:avLst/>
          </a:prstGeom>
          <a:noFill/>
          <a:ln w="254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897067" y="8988082"/>
            <a:ext cx="2559310" cy="1333698"/>
          </a:xfrm>
          <a:prstGeom prst="rect">
            <a:avLst/>
          </a:prstGeom>
          <a:noFill/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社会的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基本矛盾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根据生产关系分五类社会形态"/>
          <p:cNvSpPr txBox="1"/>
          <p:nvPr/>
        </p:nvSpPr>
        <p:spPr>
          <a:xfrm>
            <a:off x="2672149" y="852909"/>
            <a:ext cx="9271769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</a:t>
            </a:r>
            <a:r>
              <a:rPr b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生产关系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分五类社会形态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972" y="7851434"/>
            <a:ext cx="6594953" cy="4723176"/>
          </a:xfrm>
          <a:prstGeom prst="rect">
            <a:avLst/>
          </a:prstGeom>
        </p:spPr>
      </p:pic>
      <p:pic>
        <p:nvPicPr>
          <p:cNvPr id="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864" y="2249488"/>
            <a:ext cx="6404264" cy="44644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687" y="2264533"/>
            <a:ext cx="6520375" cy="462123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00512" y="2264531"/>
            <a:ext cx="6384983" cy="48144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" name="Picture 5" descr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2832" y="7851434"/>
            <a:ext cx="7895112" cy="47231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3" name="图表 2"/>
          <p:cNvGraphicFramePr/>
          <p:nvPr/>
        </p:nvGraphicFramePr>
        <p:xfrm>
          <a:off x="16283574" y="53459"/>
          <a:ext cx="9476154" cy="2547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3" name="矩形 22"/>
          <p:cNvSpPr txBox="1"/>
          <p:nvPr/>
        </p:nvSpPr>
        <p:spPr>
          <a:xfrm>
            <a:off x="0" y="62906"/>
            <a:ext cx="12998276" cy="684803"/>
          </a:xfrm>
          <a:prstGeom prst="rect">
            <a:avLst/>
          </a:prstGeom>
          <a:ln w="12700">
            <a:miter lim="400000"/>
          </a:ln>
        </p:spPr>
        <p:txBody>
          <a:bodyPr wrap="square"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3.1.4.1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社会形态的划分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922214" y="2485291"/>
          <a:ext cx="20718585" cy="9932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归"/>
          <p:cNvSpPr txBox="1"/>
          <p:nvPr/>
        </p:nvSpPr>
        <p:spPr>
          <a:xfrm>
            <a:off x="7891368" y="6371815"/>
            <a:ext cx="1031331" cy="1079501"/>
          </a:xfrm>
          <a:prstGeom prst="rect">
            <a:avLst/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500">
                <a:solidFill>
                  <a:srgbClr val="FFFFFF"/>
                </a:solidFill>
              </a:defRPr>
            </a:lvl1pPr>
          </a:lstStyle>
          <a:p>
            <a:r>
              <a:rPr dirty="0"/>
              <a:t>归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6283574" y="53459"/>
          <a:ext cx="9476154" cy="2547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矩形 22">
            <a:extLst>
              <a:ext uri="{FF2B5EF4-FFF2-40B4-BE49-F238E27FC236}">
                <a16:creationId xmlns:a16="http://schemas.microsoft.com/office/drawing/2014/main" xmlns="" id="{8A9588FF-1A5B-4C90-9F44-8B439291E61B}"/>
              </a:ext>
            </a:extLst>
          </p:cNvPr>
          <p:cNvSpPr txBox="1"/>
          <p:nvPr/>
        </p:nvSpPr>
        <p:spPr>
          <a:xfrm>
            <a:off x="0" y="62906"/>
            <a:ext cx="12998276" cy="684803"/>
          </a:xfrm>
          <a:prstGeom prst="rect">
            <a:avLst/>
          </a:prstGeom>
          <a:ln w="12700">
            <a:miter lim="400000"/>
          </a:ln>
        </p:spPr>
        <p:txBody>
          <a:bodyPr wrap="square"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3.1.4.1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社会形态的划分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025177" y="1320843"/>
          <a:ext cx="22401620" cy="10707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Box 2"/>
          <p:cNvSpPr txBox="1"/>
          <p:nvPr/>
        </p:nvSpPr>
        <p:spPr>
          <a:xfrm>
            <a:off x="7233936" y="5353684"/>
            <a:ext cx="8496945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6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人的依赖性社会</a:t>
            </a:r>
          </a:p>
        </p:txBody>
      </p:sp>
      <p:sp>
        <p:nvSpPr>
          <p:cNvPr id="452" name="TextBox 8"/>
          <p:cNvSpPr txBox="1"/>
          <p:nvPr/>
        </p:nvSpPr>
        <p:spPr>
          <a:xfrm>
            <a:off x="1804512" y="852909"/>
            <a:ext cx="11406958" cy="948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</a:t>
            </a:r>
            <a:r>
              <a:rPr b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人的发展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情况分3类社会形态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7233936" y="10908487"/>
            <a:ext cx="8196027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6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物的依赖性社会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5429962" y="10002643"/>
            <a:ext cx="8196028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6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个人全面发展的社会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500" y="4778066"/>
            <a:ext cx="6594953" cy="4723176"/>
          </a:xfrm>
          <a:prstGeom prst="rect">
            <a:avLst/>
          </a:prstGeom>
        </p:spPr>
      </p:pic>
      <p:pic>
        <p:nvPicPr>
          <p:cNvPr id="1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954" y="2965470"/>
            <a:ext cx="5200293" cy="36251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988" y="8293363"/>
            <a:ext cx="5628259" cy="33670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0" name="图表 9"/>
          <p:cNvGraphicFramePr/>
          <p:nvPr/>
        </p:nvGraphicFramePr>
        <p:xfrm>
          <a:off x="16283574" y="53459"/>
          <a:ext cx="9476154" cy="2547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5" name="矩形 22">
            <a:extLst>
              <a:ext uri="{FF2B5EF4-FFF2-40B4-BE49-F238E27FC236}">
                <a16:creationId xmlns:a16="http://schemas.microsoft.com/office/drawing/2014/main" xmlns="" id="{28485C53-8D4D-4001-8A6B-5119C14A563B}"/>
              </a:ext>
            </a:extLst>
          </p:cNvPr>
          <p:cNvSpPr txBox="1"/>
          <p:nvPr/>
        </p:nvSpPr>
        <p:spPr>
          <a:xfrm>
            <a:off x="0" y="62906"/>
            <a:ext cx="12998276" cy="684803"/>
          </a:xfrm>
          <a:prstGeom prst="rect">
            <a:avLst/>
          </a:prstGeom>
          <a:ln w="12700">
            <a:miter lim="400000"/>
          </a:ln>
        </p:spPr>
        <p:txBody>
          <a:bodyPr wrap="square"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3.1.4.1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社会形态的划分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Box 8"/>
          <p:cNvSpPr txBox="1"/>
          <p:nvPr/>
        </p:nvSpPr>
        <p:spPr>
          <a:xfrm>
            <a:off x="1804512" y="852909"/>
            <a:ext cx="11406958" cy="948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</a:t>
            </a:r>
            <a:r>
              <a:rPr b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水平分4类社会形态</a:t>
            </a:r>
          </a:p>
        </p:txBody>
      </p:sp>
      <p:sp>
        <p:nvSpPr>
          <p:cNvPr id="475" name="渔猎社会"/>
          <p:cNvSpPr txBox="1"/>
          <p:nvPr/>
        </p:nvSpPr>
        <p:spPr>
          <a:xfrm>
            <a:off x="1230967" y="7713740"/>
            <a:ext cx="2552701" cy="952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渔猎社会</a:t>
            </a:r>
          </a:p>
        </p:txBody>
      </p:sp>
      <p:sp>
        <p:nvSpPr>
          <p:cNvPr id="476" name="农业社会"/>
          <p:cNvSpPr txBox="1"/>
          <p:nvPr/>
        </p:nvSpPr>
        <p:spPr>
          <a:xfrm>
            <a:off x="6408432" y="12752455"/>
            <a:ext cx="2552701" cy="952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农业社会</a:t>
            </a:r>
          </a:p>
        </p:txBody>
      </p:sp>
      <p:sp>
        <p:nvSpPr>
          <p:cNvPr id="477" name="工业社会"/>
          <p:cNvSpPr txBox="1"/>
          <p:nvPr/>
        </p:nvSpPr>
        <p:spPr>
          <a:xfrm>
            <a:off x="12943445" y="8911233"/>
            <a:ext cx="2552701" cy="952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工业社会</a:t>
            </a:r>
          </a:p>
        </p:txBody>
      </p:sp>
      <p:sp>
        <p:nvSpPr>
          <p:cNvPr id="478" name="信息社会"/>
          <p:cNvSpPr txBox="1"/>
          <p:nvPr/>
        </p:nvSpPr>
        <p:spPr>
          <a:xfrm>
            <a:off x="19391929" y="12451460"/>
            <a:ext cx="2552701" cy="952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信息社会</a:t>
            </a:r>
          </a:p>
        </p:txBody>
      </p:sp>
      <p:pic>
        <p:nvPicPr>
          <p:cNvPr id="1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07" y="2781661"/>
            <a:ext cx="6515101" cy="47117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像" descr="图像"/>
          <p:cNvPicPr/>
          <p:nvPr/>
        </p:nvPicPr>
        <p:blipFill>
          <a:blip r:embed="rId4"/>
          <a:stretch>
            <a:fillRect/>
          </a:stretch>
        </p:blipFill>
        <p:spPr>
          <a:xfrm>
            <a:off x="11254344" y="3736008"/>
            <a:ext cx="5930901" cy="490082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2121" y="7746331"/>
            <a:ext cx="6212316" cy="44665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" name="图像" descr="图像"/>
          <p:cNvPicPr/>
          <p:nvPr/>
        </p:nvPicPr>
        <p:blipFill>
          <a:blip r:embed="rId6"/>
          <a:stretch>
            <a:fillRect/>
          </a:stretch>
        </p:blipFill>
        <p:spPr>
          <a:xfrm>
            <a:off x="5012272" y="7741659"/>
            <a:ext cx="5865196" cy="4762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2" name="图表 11"/>
          <p:cNvGraphicFramePr/>
          <p:nvPr/>
        </p:nvGraphicFramePr>
        <p:xfrm>
          <a:off x="16283574" y="53459"/>
          <a:ext cx="9476154" cy="2547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矩形 22">
            <a:extLst>
              <a:ext uri="{FF2B5EF4-FFF2-40B4-BE49-F238E27FC236}">
                <a16:creationId xmlns:a16="http://schemas.microsoft.com/office/drawing/2014/main" xmlns="" id="{68F19ED2-B3EF-47AC-8140-64764431787B}"/>
              </a:ext>
            </a:extLst>
          </p:cNvPr>
          <p:cNvSpPr txBox="1"/>
          <p:nvPr/>
        </p:nvSpPr>
        <p:spPr>
          <a:xfrm>
            <a:off x="0" y="62906"/>
            <a:ext cx="12998276" cy="684803"/>
          </a:xfrm>
          <a:prstGeom prst="rect">
            <a:avLst/>
          </a:prstGeom>
          <a:ln w="12700">
            <a:miter lim="400000"/>
          </a:ln>
        </p:spPr>
        <p:txBody>
          <a:bodyPr wrap="square"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3.1.4.1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社会形态的划分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0" name="表格 -1"/>
          <p:cNvGraphicFramePr/>
          <p:nvPr/>
        </p:nvGraphicFramePr>
        <p:xfrm>
          <a:off x="722108" y="3508247"/>
          <a:ext cx="23024839" cy="786752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377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101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957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3812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985400">
                <a:tc gridSpan="4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5000" b="1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defRPr>
                      </a:pPr>
                      <a:r>
                        <a:rPr dirty="0" err="1"/>
                        <a:t>社会形态的划分</a:t>
                      </a:r>
                      <a:r>
                        <a:rPr dirty="0" err="1">
                          <a:solidFill>
                            <a:schemeClr val="accent3">
                              <a:hueOff val="914337"/>
                              <a:satOff val="31515"/>
                              <a:lumOff val="-30788"/>
                            </a:schemeClr>
                          </a:solidFill>
                        </a:rPr>
                        <a:t>（选择题</a:t>
                      </a:r>
                      <a:r>
                        <a:rPr dirty="0">
                          <a:solidFill>
                            <a:schemeClr val="accent3">
                              <a:hueOff val="914337"/>
                              <a:satOff val="31515"/>
                              <a:lumOff val="-30788"/>
                            </a:schemeClr>
                          </a:solidFill>
                        </a:rPr>
                        <a:t>）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8057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5000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defRPr>
                      </a:pPr>
                      <a:r>
                        <a:t> 定义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sz="5000" b="1" dirty="0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rPr>
                        <a:t>经济社会形态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sz="5000" b="1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rPr>
                        <a:t>技术社会形态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07088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sz="5000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rPr>
                        <a:t>标准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50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t>生</a:t>
                      </a:r>
                      <a:r>
                        <a:rPr b="0">
                          <a:solidFill>
                            <a:srgbClr val="000000"/>
                          </a:solidFill>
                        </a:rPr>
                        <a:t>产关系（5）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50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t>人</a:t>
                      </a:r>
                      <a:r>
                        <a:rPr b="0">
                          <a:solidFill>
                            <a:srgbClr val="000000"/>
                          </a:solidFill>
                        </a:rPr>
                        <a:t>的发展状况（3）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50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t>技</a:t>
                      </a:r>
                      <a:r>
                        <a:rPr b="0">
                          <a:solidFill>
                            <a:srgbClr val="000000"/>
                          </a:solidFill>
                        </a:rPr>
                        <a:t>术水平（4）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61354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sz="5000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rPr>
                        <a:t>分类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sz="5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原始社会
奴隶社会
封建社会
资本主义社会
共产主义社会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sz="50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人的依赖性社会
物的依赖性社会
个人全面发展的社会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5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dirty="0"/>
                        <a:t> 渔猎社会</a:t>
                      </a:r>
                    </a:p>
                    <a:p>
                      <a:pPr>
                        <a:lnSpc>
                          <a:spcPct val="120000"/>
                        </a:lnSpc>
                        <a:defRPr sz="5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dirty="0"/>
                        <a:t> 农业社会</a:t>
                      </a:r>
                    </a:p>
                    <a:p>
                      <a:pPr>
                        <a:lnSpc>
                          <a:spcPct val="120000"/>
                        </a:lnSpc>
                        <a:defRPr sz="5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dirty="0"/>
                        <a:t> 工业社会</a:t>
                      </a:r>
                    </a:p>
                    <a:p>
                      <a:pPr>
                        <a:lnSpc>
                          <a:spcPct val="120000"/>
                        </a:lnSpc>
                        <a:defRPr sz="5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dirty="0"/>
                        <a:t> 信息社会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81" name="文本框 2"/>
          <p:cNvSpPr txBox="1"/>
          <p:nvPr/>
        </p:nvSpPr>
        <p:spPr>
          <a:xfrm>
            <a:off x="9347181" y="1845086"/>
            <a:ext cx="5774691" cy="1033781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>
              <a:defRPr sz="4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五生，三人，4G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16283574" y="53459"/>
          <a:ext cx="9476154" cy="2547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前凸带形 6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93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8" name="矩形 22">
            <a:extLst>
              <a:ext uri="{FF2B5EF4-FFF2-40B4-BE49-F238E27FC236}">
                <a16:creationId xmlns:a16="http://schemas.microsoft.com/office/drawing/2014/main" xmlns="" id="{385DDF40-A469-4775-A8B5-752A11B1C1BA}"/>
              </a:ext>
            </a:extLst>
          </p:cNvPr>
          <p:cNvSpPr txBox="1"/>
          <p:nvPr/>
        </p:nvSpPr>
        <p:spPr>
          <a:xfrm>
            <a:off x="0" y="62906"/>
            <a:ext cx="12998276" cy="684803"/>
          </a:xfrm>
          <a:prstGeom prst="rect">
            <a:avLst/>
          </a:prstGeom>
          <a:ln w="12700">
            <a:miter lim="400000"/>
          </a:ln>
        </p:spPr>
        <p:txBody>
          <a:bodyPr wrap="square"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3.1.4.1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社会形态的划分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1869188" y="3343910"/>
            <a:ext cx="21026121" cy="6532556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按照技术社会形态的划分标准，我们可以把人类历史划分为 ( )</a:t>
            </a:r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A</a:t>
            </a:r>
            <a:r>
              <a:rPr lang="en-US" altLang="zh-CN" dirty="0"/>
              <a:t>.</a:t>
            </a:r>
            <a:r>
              <a:rPr dirty="0"/>
              <a:t> 人的依赖性社会、物的依赖性社会、个人全面发展的社会</a:t>
            </a:r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B</a:t>
            </a:r>
            <a:r>
              <a:rPr lang="en-US" altLang="zh-CN" dirty="0"/>
              <a:t>.</a:t>
            </a:r>
            <a:r>
              <a:rPr dirty="0"/>
              <a:t> 渔猎社会、农业社会、工业社会、信息社会</a:t>
            </a:r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C</a:t>
            </a:r>
            <a:r>
              <a:rPr lang="en-US" altLang="zh-CN" dirty="0"/>
              <a:t>.</a:t>
            </a:r>
            <a:r>
              <a:rPr dirty="0"/>
              <a:t> 自然经济社会、商品经济社会、产品经济社会</a:t>
            </a:r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D</a:t>
            </a:r>
            <a:r>
              <a:rPr lang="en-US" altLang="zh-CN" dirty="0"/>
              <a:t>.</a:t>
            </a:r>
            <a:r>
              <a:rPr dirty="0"/>
              <a:t> 古代社会、近代社会、现代社会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93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1869188" y="3343910"/>
            <a:ext cx="21026121" cy="6532556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按照技术社会形态的划分标准，我们可以把人类历史划分为 ( </a:t>
            </a:r>
            <a:r>
              <a:rPr lang="en-US" altLang="zh-CN" dirty="0">
                <a:solidFill>
                  <a:srgbClr val="C00000"/>
                </a:solidFill>
              </a:rPr>
              <a:t>B</a:t>
            </a:r>
            <a:r>
              <a:rPr dirty="0"/>
              <a:t>)</a:t>
            </a:r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A</a:t>
            </a:r>
            <a:r>
              <a:rPr lang="en-US" altLang="zh-CN" dirty="0"/>
              <a:t>.</a:t>
            </a:r>
            <a:r>
              <a:rPr dirty="0"/>
              <a:t> 人的依赖性社会、物的依赖性社会、个人全面发展的社会</a:t>
            </a:r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B</a:t>
            </a:r>
            <a:r>
              <a:rPr lang="en-US" altLang="zh-CN" dirty="0"/>
              <a:t>.</a:t>
            </a:r>
            <a:r>
              <a:rPr dirty="0"/>
              <a:t> 渔猎社会、农业社会、工业社会、信息社会</a:t>
            </a:r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C</a:t>
            </a:r>
            <a:r>
              <a:rPr lang="en-US" altLang="zh-CN" dirty="0"/>
              <a:t>.</a:t>
            </a:r>
            <a:r>
              <a:rPr dirty="0"/>
              <a:t> 自然经济社会、商品经济社会、产品经济社会</a:t>
            </a:r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D</a:t>
            </a:r>
            <a:r>
              <a:rPr lang="en-US" altLang="zh-CN" dirty="0"/>
              <a:t>.</a:t>
            </a:r>
            <a:r>
              <a:rPr dirty="0"/>
              <a:t> 古代社会、近代社会、现代社会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93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-1348513" y="1655085"/>
          <a:ext cx="25261458" cy="10038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统一性"/>
          <p:cNvSpPr/>
          <p:nvPr/>
        </p:nvSpPr>
        <p:spPr>
          <a:xfrm>
            <a:off x="1930971" y="4688075"/>
            <a:ext cx="4491905" cy="3683258"/>
          </a:xfrm>
          <a:prstGeom prst="ellipse">
            <a:avLst/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7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统一性</a:t>
            </a:r>
          </a:p>
        </p:txBody>
      </p:sp>
      <p:sp>
        <p:nvSpPr>
          <p:cNvPr id="522" name="多样性"/>
          <p:cNvSpPr/>
          <p:nvPr/>
        </p:nvSpPr>
        <p:spPr>
          <a:xfrm>
            <a:off x="1930971" y="9053478"/>
            <a:ext cx="4491905" cy="3683259"/>
          </a:xfrm>
          <a:prstGeom prst="ellipse">
            <a:avLst/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7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多样性</a:t>
            </a:r>
          </a:p>
        </p:txBody>
      </p:sp>
      <p:sp>
        <p:nvSpPr>
          <p:cNvPr id="523" name="社会形态发展过程具有的共同性、普遍性"/>
          <p:cNvSpPr txBox="1"/>
          <p:nvPr/>
        </p:nvSpPr>
        <p:spPr>
          <a:xfrm>
            <a:off x="7974181" y="6001965"/>
            <a:ext cx="1279837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社会形态发展过程具有的共同性、普遍性</a:t>
            </a:r>
          </a:p>
        </p:txBody>
      </p:sp>
      <p:sp>
        <p:nvSpPr>
          <p:cNvPr id="524" name="不同国家和民族的历史发展具有不同的特点"/>
          <p:cNvSpPr txBox="1"/>
          <p:nvPr/>
        </p:nvSpPr>
        <p:spPr>
          <a:xfrm>
            <a:off x="8369664" y="9219756"/>
            <a:ext cx="13503697" cy="264174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 algn="l"/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不同国家和民族的历史发展具有不同的特点</a:t>
            </a:r>
            <a:endParaRPr lang="en-US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典型意义不同</a:t>
            </a:r>
            <a:endParaRPr lang="en-US" altLang="zh-CN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可能超越某一个或某几个社会形态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5" name="社会形态发展的特点（了解）"/>
          <p:cNvSpPr txBox="1"/>
          <p:nvPr/>
        </p:nvSpPr>
        <p:spPr>
          <a:xfrm>
            <a:off x="2279992" y="2885190"/>
            <a:ext cx="9977090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社会形态发展的特点</a:t>
            </a:r>
            <a:r>
              <a:rPr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zh-CN" altLang="en-US"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选择题</a:t>
            </a:r>
            <a:r>
              <a:rPr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18735668" y="42531"/>
          <a:ext cx="5661573" cy="2041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1164912" y="6148159"/>
            <a:ext cx="2317897" cy="656590"/>
          </a:xfrm>
          <a:prstGeom prst="rect">
            <a:avLst/>
          </a:prstGeom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客观规律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1566454" y="10259334"/>
            <a:ext cx="2526921" cy="656590"/>
          </a:xfrm>
          <a:prstGeom prst="rect">
            <a:avLst/>
          </a:prstGeom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主观能动性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统一性"/>
          <p:cNvSpPr/>
          <p:nvPr/>
        </p:nvSpPr>
        <p:spPr>
          <a:xfrm>
            <a:off x="7117030" y="5890002"/>
            <a:ext cx="4491905" cy="3683259"/>
          </a:xfrm>
          <a:prstGeom prst="ellipse">
            <a:avLst/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7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统一性</a:t>
            </a:r>
          </a:p>
        </p:txBody>
      </p:sp>
      <p:sp>
        <p:nvSpPr>
          <p:cNvPr id="528" name="多样性"/>
          <p:cNvSpPr/>
          <p:nvPr/>
        </p:nvSpPr>
        <p:spPr>
          <a:xfrm>
            <a:off x="11723499" y="5890002"/>
            <a:ext cx="4491905" cy="3683259"/>
          </a:xfrm>
          <a:prstGeom prst="ellipse">
            <a:avLst/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7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多样性</a:t>
            </a:r>
          </a:p>
        </p:txBody>
      </p:sp>
      <p:sp>
        <p:nvSpPr>
          <p:cNvPr id="529" name="为什么会有这样的社会形态发展的特点？"/>
          <p:cNvSpPr txBox="1"/>
          <p:nvPr/>
        </p:nvSpPr>
        <p:spPr>
          <a:xfrm>
            <a:off x="1879041" y="3426311"/>
            <a:ext cx="13431560" cy="948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为什么会有这样的社会形态发展的特点？</a:t>
            </a:r>
          </a:p>
        </p:txBody>
      </p:sp>
      <p:sp>
        <p:nvSpPr>
          <p:cNvPr id="530" name="历史决定性"/>
          <p:cNvSpPr txBox="1"/>
          <p:nvPr/>
        </p:nvSpPr>
        <p:spPr>
          <a:xfrm>
            <a:off x="3080665" y="7465753"/>
            <a:ext cx="3629199" cy="948978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历史决定性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31" name="主体选择性"/>
          <p:cNvSpPr txBox="1"/>
          <p:nvPr/>
        </p:nvSpPr>
        <p:spPr>
          <a:xfrm>
            <a:off x="16844569" y="7465753"/>
            <a:ext cx="3629199" cy="948978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主体选择性</a:t>
            </a:r>
          </a:p>
        </p:txBody>
      </p:sp>
      <p:graphicFrame>
        <p:nvGraphicFramePr>
          <p:cNvPr id="8" name="图表 7"/>
          <p:cNvGraphicFramePr/>
          <p:nvPr/>
        </p:nvGraphicFramePr>
        <p:xfrm>
          <a:off x="18735668" y="42531"/>
          <a:ext cx="5661573" cy="2041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203198" y="990067"/>
          <a:ext cx="24374766" cy="10924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第三章：人类社会及其发展规律"/>
          <p:cNvSpPr txBox="1"/>
          <p:nvPr/>
        </p:nvSpPr>
        <p:spPr>
          <a:xfrm>
            <a:off x="5392466" y="2101191"/>
            <a:ext cx="12026901" cy="1295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第三章：人类社会及其发展规律</a:t>
            </a:r>
          </a:p>
        </p:txBody>
      </p:sp>
      <p:sp>
        <p:nvSpPr>
          <p:cNvPr id="547" name="社会基本矛盾及其运动规律"/>
          <p:cNvSpPr txBox="1"/>
          <p:nvPr/>
        </p:nvSpPr>
        <p:spPr>
          <a:xfrm>
            <a:off x="8227890" y="4513914"/>
            <a:ext cx="91059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社会基本矛盾及其运动规律</a:t>
            </a:r>
          </a:p>
        </p:txBody>
      </p:sp>
      <p:sp>
        <p:nvSpPr>
          <p:cNvPr id="548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549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550" name="社会历史发展的动力"/>
          <p:cNvSpPr txBox="1"/>
          <p:nvPr/>
        </p:nvSpPr>
        <p:spPr>
          <a:xfrm>
            <a:off x="8201090" y="6654141"/>
            <a:ext cx="6858001" cy="1155701"/>
          </a:xfrm>
          <a:prstGeom prst="rect">
            <a:avLst/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社会历史发展的动力</a:t>
            </a:r>
          </a:p>
        </p:txBody>
      </p:sp>
      <p:sp>
        <p:nvSpPr>
          <p:cNvPr id="551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552" name="人民群众在历史发展中的作用"/>
          <p:cNvSpPr txBox="1"/>
          <p:nvPr/>
        </p:nvSpPr>
        <p:spPr>
          <a:xfrm>
            <a:off x="8168392" y="8794369"/>
            <a:ext cx="98552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人民群众在历史发展中的作用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5392466" y="2101191"/>
            <a:ext cx="12026901" cy="1295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第三章：人类社会及其发展规律</a:t>
            </a: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8227890" y="4513914"/>
            <a:ext cx="9105901" cy="1155701"/>
          </a:xfrm>
          <a:prstGeom prst="rect">
            <a:avLst/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社会基本矛盾及其运动规律</a:t>
            </a:r>
          </a:p>
        </p:txBody>
      </p:sp>
      <p:sp>
        <p:nvSpPr>
          <p:cNvPr id="149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150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8201090" y="6654141"/>
            <a:ext cx="68580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社会历史发展的动力</a:t>
            </a:r>
          </a:p>
        </p:txBody>
      </p:sp>
      <p:sp>
        <p:nvSpPr>
          <p:cNvPr id="152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8168392" y="8794369"/>
            <a:ext cx="98552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人民群众在历史发展中的作用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093033" y="2944804"/>
          <a:ext cx="22511245" cy="8793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文本框 4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sp>
        <p:nvSpPr>
          <p:cNvPr id="555" name="基本动力：社会基本矛盾（选择题）"/>
          <p:cNvSpPr txBox="1"/>
          <p:nvPr/>
        </p:nvSpPr>
        <p:spPr>
          <a:xfrm>
            <a:off x="2363412" y="3442031"/>
            <a:ext cx="1138773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基本动力：社会基本矛盾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17197754" y="0"/>
          <a:ext cx="7186246" cy="1964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678" y="4456271"/>
            <a:ext cx="7908192" cy="83707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文本框 1"/>
          <p:cNvSpPr txBox="1"/>
          <p:nvPr/>
        </p:nvSpPr>
        <p:spPr>
          <a:xfrm>
            <a:off x="2410460" y="765434"/>
            <a:ext cx="13487401" cy="1128514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第二节  社会历史发展的动力  </a:t>
            </a:r>
          </a:p>
        </p:txBody>
      </p:sp>
      <p:sp>
        <p:nvSpPr>
          <p:cNvPr id="570" name="文本框 2"/>
          <p:cNvSpPr txBox="1"/>
          <p:nvPr/>
        </p:nvSpPr>
        <p:spPr>
          <a:xfrm>
            <a:off x="3051315" y="9888340"/>
            <a:ext cx="22942551" cy="1182696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>
            <a:spAutoFit/>
          </a:bodyPr>
          <a:lstStyle/>
          <a:p>
            <a:pPr algn="l" defTabSz="182880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阶级首先是一个经济范畴，划分阶级的唯一标准是</a:t>
            </a:r>
            <a:r>
              <a:rPr b="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经济标准</a:t>
            </a:r>
          </a:p>
        </p:txBody>
      </p:sp>
      <p:sp>
        <p:nvSpPr>
          <p:cNvPr id="572" name="TextBox 1"/>
          <p:cNvSpPr txBox="1"/>
          <p:nvPr/>
        </p:nvSpPr>
        <p:spPr>
          <a:xfrm>
            <a:off x="9231474" y="5964815"/>
            <a:ext cx="3168353" cy="2031323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800">
              <a:defRPr sz="4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杨白劳</a:t>
            </a:r>
          </a:p>
          <a:p>
            <a:pPr algn="l" defTabSz="1828800">
              <a:defRPr sz="4000" b="0">
                <a:latin typeface="+mn-lt"/>
                <a:ea typeface="+mn-ea"/>
                <a:cs typeface="+mn-cs"/>
                <a:sym typeface="Helvetica Neue Medium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defRPr sz="4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农民阶级</a:t>
            </a:r>
          </a:p>
        </p:txBody>
      </p:sp>
      <p:sp>
        <p:nvSpPr>
          <p:cNvPr id="573" name="TextBox 8"/>
          <p:cNvSpPr txBox="1"/>
          <p:nvPr/>
        </p:nvSpPr>
        <p:spPr>
          <a:xfrm>
            <a:off x="20091231" y="5966150"/>
            <a:ext cx="3168353" cy="2031323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800">
              <a:defRPr sz="4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黄世仁</a:t>
            </a:r>
          </a:p>
          <a:p>
            <a:pPr algn="l" defTabSz="1828800">
              <a:defRPr sz="4000" b="0">
                <a:latin typeface="+mn-lt"/>
                <a:ea typeface="+mn-ea"/>
                <a:cs typeface="+mn-cs"/>
                <a:sym typeface="Helvetica Neue Medium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defRPr sz="4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地主阶级</a:t>
            </a:r>
          </a:p>
        </p:txBody>
      </p:sp>
      <p:sp>
        <p:nvSpPr>
          <p:cNvPr id="574" name="文本框 5"/>
          <p:cNvSpPr txBox="1"/>
          <p:nvPr/>
        </p:nvSpPr>
        <p:spPr>
          <a:xfrm>
            <a:off x="1350247" y="11470042"/>
            <a:ext cx="12668251" cy="943848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>
            <a:spAutoFit/>
          </a:bodyPr>
          <a:lstStyle/>
          <a:p>
            <a:pPr defTabSz="1651000"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阶级斗争的根源：</a:t>
            </a:r>
            <a:r>
              <a:rPr b="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物质利益的对立</a:t>
            </a:r>
          </a:p>
        </p:txBody>
      </p:sp>
      <p:sp>
        <p:nvSpPr>
          <p:cNvPr id="575" name="直接动力：阶级斗争（选择题）"/>
          <p:cNvSpPr txBox="1"/>
          <p:nvPr/>
        </p:nvSpPr>
        <p:spPr>
          <a:xfrm>
            <a:off x="2368566" y="2802336"/>
            <a:ext cx="9977090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直接动力：阶级斗争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pic>
        <p:nvPicPr>
          <p:cNvPr id="11" name="Picture 3" descr="Picture 3"/>
          <p:cNvPicPr>
            <a:picLocks noChangeAspect="1"/>
          </p:cNvPicPr>
          <p:nvPr/>
        </p:nvPicPr>
        <p:blipFill>
          <a:blip r:embed="rId2"/>
          <a:srcRect t="9568"/>
          <a:stretch>
            <a:fillRect/>
          </a:stretch>
        </p:blipFill>
        <p:spPr>
          <a:xfrm>
            <a:off x="13276856" y="4390244"/>
            <a:ext cx="5937346" cy="46542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315" y="4588959"/>
            <a:ext cx="5479296" cy="44555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3" name="图表 12"/>
          <p:cNvGraphicFramePr/>
          <p:nvPr/>
        </p:nvGraphicFramePr>
        <p:xfrm>
          <a:off x="17197754" y="0"/>
          <a:ext cx="7186246" cy="1964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前凸带形 14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99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D7FCCF1F-4586-4370-A816-DECEE26A832F}"/>
              </a:ext>
            </a:extLst>
          </p:cNvPr>
          <p:cNvSpPr/>
          <p:nvPr/>
        </p:nvSpPr>
        <p:spPr>
          <a:xfrm>
            <a:off x="0" y="2080053"/>
            <a:ext cx="100463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Helvetica Neue For Number"/>
              </a:rPr>
              <a:t>3.2.2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Helvetica Neue For Number"/>
              </a:rPr>
              <a:t>二、阶级斗争在阶级社会发展中的作用</a:t>
            </a:r>
            <a:endParaRPr lang="zh-CN" alt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1" animBg="1" advAuto="0"/>
      <p:bldP spid="574" grpId="2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文本框 1"/>
          <p:cNvSpPr txBox="1"/>
          <p:nvPr/>
        </p:nvSpPr>
        <p:spPr>
          <a:xfrm>
            <a:off x="2768783" y="3333750"/>
            <a:ext cx="17131032" cy="70485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推动社会发展的基本动力是（  ）</a:t>
            </a:r>
            <a:br/>
            <a:r>
              <a:t>A. 社会基本矛盾  </a:t>
            </a: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B. 阶级斗争  </a:t>
            </a: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C. 社会革命 </a:t>
            </a: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D. 社会改革  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99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文本框 1"/>
          <p:cNvSpPr txBox="1"/>
          <p:nvPr/>
        </p:nvSpPr>
        <p:spPr>
          <a:xfrm>
            <a:off x="2768783" y="3333750"/>
            <a:ext cx="17131032" cy="70485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推动社会发展的基本动力是（</a:t>
            </a:r>
            <a:r>
              <a:rPr>
                <a:solidFill>
                  <a:schemeClr val="accent5">
                    <a:lumOff val="-29864"/>
                  </a:schemeClr>
                </a:solidFill>
              </a:rPr>
              <a:t> A </a:t>
            </a:r>
            <a:r>
              <a:t>）</a:t>
            </a:r>
            <a:br/>
            <a:r>
              <a:t>A. 社会基本矛盾  </a:t>
            </a: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B. 阶级斗争  </a:t>
            </a: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C. 社会革命 </a:t>
            </a: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D. 社会改革  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99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文本框 1"/>
          <p:cNvSpPr txBox="1"/>
          <p:nvPr/>
        </p:nvSpPr>
        <p:spPr>
          <a:xfrm>
            <a:off x="2688970" y="4106368"/>
            <a:ext cx="16518889" cy="6553076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阶级斗争的根源在于两个阶级之间（     ）</a:t>
            </a:r>
            <a:br>
              <a:rPr dirty="0"/>
            </a:br>
            <a:r>
              <a:rPr dirty="0"/>
              <a:t>A</a:t>
            </a:r>
            <a:r>
              <a:rPr lang="en-US" altLang="zh-CN" dirty="0"/>
              <a:t>.</a:t>
            </a:r>
            <a:r>
              <a:rPr dirty="0"/>
              <a:t>物质利益的对立</a:t>
            </a:r>
            <a:br>
              <a:rPr dirty="0"/>
            </a:br>
            <a:r>
              <a:rPr dirty="0"/>
              <a:t>B</a:t>
            </a:r>
            <a:r>
              <a:rPr lang="en-US" altLang="zh-CN" dirty="0"/>
              <a:t>.</a:t>
            </a:r>
            <a:r>
              <a:rPr dirty="0"/>
              <a:t>政治立场的不同</a:t>
            </a:r>
            <a:br>
              <a:rPr dirty="0"/>
            </a:br>
            <a:r>
              <a:rPr dirty="0"/>
              <a:t>C</a:t>
            </a:r>
            <a:r>
              <a:rPr lang="en-US" altLang="zh-CN" dirty="0"/>
              <a:t>.</a:t>
            </a:r>
            <a:r>
              <a:rPr dirty="0"/>
              <a:t>思想观念的对立</a:t>
            </a:r>
            <a:br>
              <a:rPr dirty="0"/>
            </a:br>
            <a:r>
              <a:rPr dirty="0"/>
              <a:t>D</a:t>
            </a:r>
            <a:r>
              <a:rPr lang="en-US" altLang="zh-CN" dirty="0"/>
              <a:t>.</a:t>
            </a:r>
            <a:r>
              <a:rPr dirty="0"/>
              <a:t>社会分工的不同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100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文本框 1"/>
          <p:cNvSpPr txBox="1"/>
          <p:nvPr/>
        </p:nvSpPr>
        <p:spPr>
          <a:xfrm>
            <a:off x="2688970" y="4106368"/>
            <a:ext cx="16518889" cy="6553076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阶级斗争的根源在于两个阶级之间（  </a:t>
            </a:r>
            <a:r>
              <a:rPr lang="en-US" altLang="zh-CN" dirty="0">
                <a:solidFill>
                  <a:srgbClr val="C00000"/>
                </a:solidFill>
              </a:rPr>
              <a:t>A</a:t>
            </a:r>
            <a:r>
              <a:rPr dirty="0">
                <a:solidFill>
                  <a:srgbClr val="C00000"/>
                </a:solidFill>
              </a:rPr>
              <a:t> </a:t>
            </a:r>
            <a:r>
              <a:rPr dirty="0"/>
              <a:t>  ）</a:t>
            </a:r>
            <a:br>
              <a:rPr dirty="0"/>
            </a:br>
            <a:r>
              <a:rPr dirty="0"/>
              <a:t>A</a:t>
            </a:r>
            <a:r>
              <a:rPr lang="en-US" altLang="zh-CN" dirty="0"/>
              <a:t>.</a:t>
            </a:r>
            <a:r>
              <a:rPr dirty="0"/>
              <a:t>物质利益的对立</a:t>
            </a:r>
            <a:br>
              <a:rPr dirty="0"/>
            </a:br>
            <a:r>
              <a:rPr dirty="0"/>
              <a:t>B</a:t>
            </a:r>
            <a:r>
              <a:rPr lang="en-US" altLang="zh-CN" dirty="0"/>
              <a:t>.</a:t>
            </a:r>
            <a:r>
              <a:rPr dirty="0"/>
              <a:t>政治立场的不同</a:t>
            </a:r>
            <a:br>
              <a:rPr dirty="0"/>
            </a:br>
            <a:r>
              <a:rPr dirty="0"/>
              <a:t>C</a:t>
            </a:r>
            <a:r>
              <a:rPr lang="en-US" altLang="zh-CN" dirty="0"/>
              <a:t>.</a:t>
            </a:r>
            <a:r>
              <a:rPr dirty="0"/>
              <a:t>思想观念的对立</a:t>
            </a:r>
            <a:br>
              <a:rPr dirty="0"/>
            </a:br>
            <a:r>
              <a:rPr dirty="0"/>
              <a:t>D</a:t>
            </a:r>
            <a:r>
              <a:rPr lang="en-US" altLang="zh-CN" dirty="0"/>
              <a:t>.</a:t>
            </a:r>
            <a:r>
              <a:rPr dirty="0"/>
              <a:t>社会分工的不同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100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093033" y="2944804"/>
          <a:ext cx="22511245" cy="8793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文本框 1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sp>
        <p:nvSpPr>
          <p:cNvPr id="595" name="历史发展形式1：革命"/>
          <p:cNvSpPr txBox="1"/>
          <p:nvPr/>
        </p:nvSpPr>
        <p:spPr>
          <a:xfrm>
            <a:off x="2553710" y="6785996"/>
            <a:ext cx="6789167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历史发展形式1：革命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图片 4" descr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6181" y="3881764"/>
            <a:ext cx="8658861" cy="75539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4"/>
          <p:cNvSpPr txBox="1"/>
          <p:nvPr/>
        </p:nvSpPr>
        <p:spPr>
          <a:xfrm>
            <a:off x="477715" y="-67772"/>
            <a:ext cx="13487401" cy="820738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3.2.3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革命和改革在社会发展中的作用</a:t>
            </a:r>
            <a:endParaRPr sz="4000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文本框 1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sp>
        <p:nvSpPr>
          <p:cNvPr id="599" name="历史发展形式2：改革"/>
          <p:cNvSpPr txBox="1"/>
          <p:nvPr/>
        </p:nvSpPr>
        <p:spPr>
          <a:xfrm>
            <a:off x="2595400" y="6712508"/>
            <a:ext cx="7038786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dirty="0"/>
              <a:t>历史发展形式</a:t>
            </a:r>
            <a:r>
              <a:rPr lang="zh-CN" altLang="en-US" dirty="0"/>
              <a:t> </a:t>
            </a:r>
            <a:r>
              <a:rPr dirty="0"/>
              <a:t>2：改革</a:t>
            </a:r>
          </a:p>
        </p:txBody>
      </p:sp>
      <p:pic>
        <p:nvPicPr>
          <p:cNvPr id="5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1393" y="3377632"/>
            <a:ext cx="8430261" cy="76187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6" name="图表 5"/>
          <p:cNvGraphicFramePr/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本框 4">
            <a:extLst>
              <a:ext uri="{FF2B5EF4-FFF2-40B4-BE49-F238E27FC236}">
                <a16:creationId xmlns:a16="http://schemas.microsoft.com/office/drawing/2014/main" xmlns="" id="{0D727169-778C-480A-AB3A-3C958AA48C34}"/>
              </a:ext>
            </a:extLst>
          </p:cNvPr>
          <p:cNvSpPr txBox="1"/>
          <p:nvPr/>
        </p:nvSpPr>
        <p:spPr>
          <a:xfrm>
            <a:off x="477715" y="-67772"/>
            <a:ext cx="13487401" cy="820738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3.2.3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革命和改革在社会发展中的作用</a:t>
            </a:r>
            <a:endParaRPr sz="4000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3787</Words>
  <Application>Microsoft Office PowerPoint</Application>
  <PresentationFormat>自定义</PresentationFormat>
  <Paragraphs>1110</Paragraphs>
  <Slides>110</Slides>
  <Notes>26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110</vt:i4>
      </vt:variant>
    </vt:vector>
  </HeadingPairs>
  <TitlesOfParts>
    <vt:vector size="111" baseType="lpstr"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购买渠道—尚德商城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</cp:lastModifiedBy>
  <cp:revision>133</cp:revision>
  <dcterms:created xsi:type="dcterms:W3CDTF">2019-02-14T07:04:00Z</dcterms:created>
  <dcterms:modified xsi:type="dcterms:W3CDTF">2019-11-19T07:22:18Z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